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26ABD804-221D-4531-8E6F-81F811D8BC9A}">
  <a:tblStyle styleId="{26ABD804-221D-4531-8E6F-81F811D8BC9A}"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0" d="100"/>
          <a:sy n="60" d="100"/>
        </p:scale>
        <p:origin x="-312" y="1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Shape 4"/>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2795406183"/>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Shape 81"/>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82" name="Shape 8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Shape 133"/>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34" name="Shape 13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Shape 138"/>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39" name="Shape 13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Shape 143"/>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44" name="Shape 14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Shape 14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9" name="Shape 149"/>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Shape 16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1" name="Shape 161"/>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Shape 16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7" name="Shape 167"/>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Shape 87"/>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88" name="Shape 8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Shape 94"/>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95" name="Shape 9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Shape 100"/>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01" name="Shape 10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Shape 106"/>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07" name="Shape 10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Shape 111"/>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12" name="Shape 11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Shape 116"/>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17" name="Shape 11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24" name="Shape 12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Shape 128"/>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29" name="Shape 12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Shape 12"/>
          <p:cNvSpPr txBox="1">
            <a:spLocks noGrp="1"/>
          </p:cNvSpPr>
          <p:nvPr>
            <p:ph type="ctrTitle"/>
          </p:nvPr>
        </p:nvSpPr>
        <p:spPr>
          <a:xfrm>
            <a:off x="1524000" y="1122363"/>
            <a:ext cx="9144000" cy="2387600"/>
          </a:xfrm>
          <a:prstGeom prst="rect">
            <a:avLst/>
          </a:prstGeom>
          <a:noFill/>
          <a:ln>
            <a:noFill/>
          </a:ln>
        </p:spPr>
        <p:txBody>
          <a:bodyPr spcFirstLastPara="1" wrap="square" lIns="91425" tIns="91425" rIns="91425" bIns="91425" anchor="b" anchorCtr="0"/>
          <a:lstStyle>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3" name="Shape 13"/>
          <p:cNvSpPr txBox="1">
            <a:spLocks noGrp="1"/>
          </p:cNvSpPr>
          <p:nvPr>
            <p:ph type="subTitle" idx="1"/>
          </p:nvPr>
        </p:nvSpPr>
        <p:spPr>
          <a:xfrm>
            <a:off x="1524000" y="3602038"/>
            <a:ext cx="9144000" cy="1655762"/>
          </a:xfrm>
          <a:prstGeom prst="rect">
            <a:avLst/>
          </a:prstGeom>
          <a:noFill/>
          <a:ln>
            <a:noFill/>
          </a:ln>
        </p:spPr>
        <p:txBody>
          <a:bodyPr spcFirstLastPara="1" wrap="square" lIns="91425" tIns="91425" rIns="91425" bIns="91425" anchor="t" anchorCtr="0"/>
          <a:lstStyle>
            <a:lvl1pPr marR="0" lvl="0" algn="ctr" rtl="0">
              <a:lnSpc>
                <a:spcPct val="90000"/>
              </a:lnSpc>
              <a:spcBef>
                <a:spcPts val="10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R="0" lvl="1"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2pPr>
            <a:lvl3pPr marR="0" lvl="2"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R="0" lvl="3"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4pPr>
            <a:lvl5pPr marR="0" lvl="4"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5pPr>
            <a:lvl6pPr marR="0" lvl="5"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R="0" lvl="6"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R="0" lvl="7"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R="0" lvl="8"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endParaRPr/>
          </a:p>
        </p:txBody>
      </p:sp>
      <p:sp>
        <p:nvSpPr>
          <p:cNvPr id="14" name="Shape 14"/>
          <p:cNvSpPr txBox="1">
            <a:spLocks noGrp="1"/>
          </p:cNvSpPr>
          <p:nvPr>
            <p:ph type="dt" idx="10"/>
          </p:nvPr>
        </p:nvSpPr>
        <p:spPr>
          <a:xfrm>
            <a:off x="838200" y="6356350"/>
            <a:ext cx="2743200" cy="3651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5" name="Shape 15"/>
          <p:cNvSpPr txBox="1">
            <a:spLocks noGrp="1"/>
          </p:cNvSpPr>
          <p:nvPr>
            <p:ph type="ftr" idx="11"/>
          </p:nvPr>
        </p:nvSpPr>
        <p:spPr>
          <a:xfrm>
            <a:off x="4038600" y="6356350"/>
            <a:ext cx="4114800" cy="365125"/>
          </a:xfrm>
          <a:prstGeom prst="rect">
            <a:avLst/>
          </a:prstGeom>
          <a:noFill/>
          <a:ln>
            <a:noFill/>
          </a:ln>
        </p:spPr>
        <p:txBody>
          <a:bodyPr spcFirstLastPara="1" wrap="square" lIns="91425" tIns="91425" rIns="91425" bIns="91425"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6" name="Shape 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838200" y="365125"/>
            <a:ext cx="10515600" cy="1325563"/>
          </a:xfrm>
          <a:prstGeom prst="rect">
            <a:avLst/>
          </a:prstGeom>
          <a:noFill/>
          <a:ln>
            <a:noFill/>
          </a:ln>
        </p:spPr>
        <p:txBody>
          <a:bodyPr spcFirstLastPara="1" wrap="square" lIns="91425" tIns="91425" rIns="91425" bIns="91425" anchor="ctr" anchorCtr="0"/>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0" name="Shape 70"/>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91425" rIns="91425" bIns="91425"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71" name="Shape 71"/>
          <p:cNvSpPr txBox="1">
            <a:spLocks noGrp="1"/>
          </p:cNvSpPr>
          <p:nvPr>
            <p:ph type="dt" idx="10"/>
          </p:nvPr>
        </p:nvSpPr>
        <p:spPr>
          <a:xfrm>
            <a:off x="838200" y="6356350"/>
            <a:ext cx="2743200" cy="3651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2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2" name="Shape 72"/>
          <p:cNvSpPr txBox="1">
            <a:spLocks noGrp="1"/>
          </p:cNvSpPr>
          <p:nvPr>
            <p:ph type="ftr" idx="11"/>
          </p:nvPr>
        </p:nvSpPr>
        <p:spPr>
          <a:xfrm>
            <a:off x="4038600" y="6356350"/>
            <a:ext cx="4114800" cy="365125"/>
          </a:xfrm>
          <a:prstGeom prst="rect">
            <a:avLst/>
          </a:prstGeom>
          <a:noFill/>
          <a:ln>
            <a:noFill/>
          </a:ln>
        </p:spPr>
        <p:txBody>
          <a:bodyPr spcFirstLastPara="1" wrap="square" lIns="91425" tIns="91425" rIns="91425" bIns="91425" anchor="ctr" anchorCtr="0"/>
          <a:lstStyle>
            <a:lvl1pPr marR="0" lvl="0" algn="ctr" rtl="0">
              <a:spcBef>
                <a:spcPts val="0"/>
              </a:spcBef>
              <a:spcAft>
                <a:spcPts val="0"/>
              </a:spcAft>
              <a:buSzPts val="1400"/>
              <a:buNone/>
              <a:defRPr sz="12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3" name="Shape 7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88888"/>
                </a:solidFill>
                <a:latin typeface="Calibri"/>
                <a:ea typeface="Calibri"/>
                <a:cs typeface="Calibri"/>
                <a:sym typeface="Calibri"/>
              </a:defRPr>
            </a:lvl1pPr>
            <a:lvl2pPr marL="0" marR="0" lvl="1" indent="0" algn="r" rtl="0">
              <a:spcBef>
                <a:spcPts val="0"/>
              </a:spcBef>
              <a:buNone/>
              <a:defRPr sz="1200">
                <a:solidFill>
                  <a:srgbClr val="888888"/>
                </a:solidFill>
                <a:latin typeface="Calibri"/>
                <a:ea typeface="Calibri"/>
                <a:cs typeface="Calibri"/>
                <a:sym typeface="Calibri"/>
              </a:defRPr>
            </a:lvl2pPr>
            <a:lvl3pPr marL="0" marR="0" lvl="2" indent="0" algn="r" rtl="0">
              <a:spcBef>
                <a:spcPts val="0"/>
              </a:spcBef>
              <a:buNone/>
              <a:defRPr sz="1200">
                <a:solidFill>
                  <a:srgbClr val="888888"/>
                </a:solidFill>
                <a:latin typeface="Calibri"/>
                <a:ea typeface="Calibri"/>
                <a:cs typeface="Calibri"/>
                <a:sym typeface="Calibri"/>
              </a:defRPr>
            </a:lvl3pPr>
            <a:lvl4pPr marL="0" marR="0" lvl="3" indent="0" algn="r" rtl="0">
              <a:spcBef>
                <a:spcPts val="0"/>
              </a:spcBef>
              <a:buNone/>
              <a:defRPr sz="1200">
                <a:solidFill>
                  <a:srgbClr val="888888"/>
                </a:solidFill>
                <a:latin typeface="Calibri"/>
                <a:ea typeface="Calibri"/>
                <a:cs typeface="Calibri"/>
                <a:sym typeface="Calibri"/>
              </a:defRPr>
            </a:lvl4pPr>
            <a:lvl5pPr marL="0" marR="0" lvl="4" indent="0" algn="r" rtl="0">
              <a:spcBef>
                <a:spcPts val="0"/>
              </a:spcBef>
              <a:buNone/>
              <a:defRPr sz="1200">
                <a:solidFill>
                  <a:srgbClr val="888888"/>
                </a:solidFill>
                <a:latin typeface="Calibri"/>
                <a:ea typeface="Calibri"/>
                <a:cs typeface="Calibri"/>
                <a:sym typeface="Calibri"/>
              </a:defRPr>
            </a:lvl5pPr>
            <a:lvl6pPr marL="0" marR="0" lvl="5" indent="0" algn="r" rtl="0">
              <a:spcBef>
                <a:spcPts val="0"/>
              </a:spcBef>
              <a:buNone/>
              <a:defRPr sz="1200">
                <a:solidFill>
                  <a:srgbClr val="888888"/>
                </a:solidFill>
                <a:latin typeface="Calibri"/>
                <a:ea typeface="Calibri"/>
                <a:cs typeface="Calibri"/>
                <a:sym typeface="Calibri"/>
              </a:defRPr>
            </a:lvl6pPr>
            <a:lvl7pPr marL="0" marR="0" lvl="6" indent="0" algn="r" rtl="0">
              <a:spcBef>
                <a:spcPts val="0"/>
              </a:spcBef>
              <a:buNone/>
              <a:defRPr sz="1200">
                <a:solidFill>
                  <a:srgbClr val="888888"/>
                </a:solidFill>
                <a:latin typeface="Calibri"/>
                <a:ea typeface="Calibri"/>
                <a:cs typeface="Calibri"/>
                <a:sym typeface="Calibri"/>
              </a:defRPr>
            </a:lvl7pPr>
            <a:lvl8pPr marL="0" marR="0" lvl="7" indent="0" algn="r" rtl="0">
              <a:spcBef>
                <a:spcPts val="0"/>
              </a:spcBef>
              <a:buNone/>
              <a:defRPr sz="1200">
                <a:solidFill>
                  <a:srgbClr val="888888"/>
                </a:solidFill>
                <a:latin typeface="Calibri"/>
                <a:ea typeface="Calibri"/>
                <a:cs typeface="Calibri"/>
                <a:sym typeface="Calibri"/>
              </a:defRPr>
            </a:lvl8pPr>
            <a:lvl9pPr marL="0" marR="0" lvl="8" indent="0" algn="r" rtl="0">
              <a:spcBef>
                <a:spcPts val="0"/>
              </a:spcBef>
              <a:buNone/>
              <a:defRPr sz="12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Shape 75"/>
          <p:cNvSpPr txBox="1">
            <a:spLocks noGrp="1"/>
          </p:cNvSpPr>
          <p:nvPr>
            <p:ph type="title"/>
          </p:nvPr>
        </p:nvSpPr>
        <p:spPr>
          <a:xfrm rot="5400000">
            <a:off x="7133431" y="1956594"/>
            <a:ext cx="5811838" cy="2628900"/>
          </a:xfrm>
          <a:prstGeom prst="rect">
            <a:avLst/>
          </a:prstGeom>
          <a:noFill/>
          <a:ln>
            <a:noFill/>
          </a:ln>
        </p:spPr>
        <p:txBody>
          <a:bodyPr spcFirstLastPara="1" wrap="square" lIns="91425" tIns="91425" rIns="91425" bIns="91425" anchor="ctr" anchorCtr="0"/>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6" name="Shape 76"/>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91425" rIns="91425" bIns="91425"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77" name="Shape 77"/>
          <p:cNvSpPr txBox="1">
            <a:spLocks noGrp="1"/>
          </p:cNvSpPr>
          <p:nvPr>
            <p:ph type="dt" idx="10"/>
          </p:nvPr>
        </p:nvSpPr>
        <p:spPr>
          <a:xfrm>
            <a:off x="838200" y="6356350"/>
            <a:ext cx="2743200" cy="3651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2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8" name="Shape 78"/>
          <p:cNvSpPr txBox="1">
            <a:spLocks noGrp="1"/>
          </p:cNvSpPr>
          <p:nvPr>
            <p:ph type="ftr" idx="11"/>
          </p:nvPr>
        </p:nvSpPr>
        <p:spPr>
          <a:xfrm>
            <a:off x="4038600" y="6356350"/>
            <a:ext cx="4114800" cy="365125"/>
          </a:xfrm>
          <a:prstGeom prst="rect">
            <a:avLst/>
          </a:prstGeom>
          <a:noFill/>
          <a:ln>
            <a:noFill/>
          </a:ln>
        </p:spPr>
        <p:txBody>
          <a:bodyPr spcFirstLastPara="1" wrap="square" lIns="91425" tIns="91425" rIns="91425" bIns="91425" anchor="ctr" anchorCtr="0"/>
          <a:lstStyle>
            <a:lvl1pPr marR="0" lvl="0" algn="ctr" rtl="0">
              <a:spcBef>
                <a:spcPts val="0"/>
              </a:spcBef>
              <a:spcAft>
                <a:spcPts val="0"/>
              </a:spcAft>
              <a:buSzPts val="1400"/>
              <a:buNone/>
              <a:defRPr sz="12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9" name="Shape 7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88888"/>
                </a:solidFill>
                <a:latin typeface="Calibri"/>
                <a:ea typeface="Calibri"/>
                <a:cs typeface="Calibri"/>
                <a:sym typeface="Calibri"/>
              </a:defRPr>
            </a:lvl1pPr>
            <a:lvl2pPr marL="0" marR="0" lvl="1" indent="0" algn="r" rtl="0">
              <a:spcBef>
                <a:spcPts val="0"/>
              </a:spcBef>
              <a:buNone/>
              <a:defRPr sz="1200">
                <a:solidFill>
                  <a:srgbClr val="888888"/>
                </a:solidFill>
                <a:latin typeface="Calibri"/>
                <a:ea typeface="Calibri"/>
                <a:cs typeface="Calibri"/>
                <a:sym typeface="Calibri"/>
              </a:defRPr>
            </a:lvl2pPr>
            <a:lvl3pPr marL="0" marR="0" lvl="2" indent="0" algn="r" rtl="0">
              <a:spcBef>
                <a:spcPts val="0"/>
              </a:spcBef>
              <a:buNone/>
              <a:defRPr sz="1200">
                <a:solidFill>
                  <a:srgbClr val="888888"/>
                </a:solidFill>
                <a:latin typeface="Calibri"/>
                <a:ea typeface="Calibri"/>
                <a:cs typeface="Calibri"/>
                <a:sym typeface="Calibri"/>
              </a:defRPr>
            </a:lvl3pPr>
            <a:lvl4pPr marL="0" marR="0" lvl="3" indent="0" algn="r" rtl="0">
              <a:spcBef>
                <a:spcPts val="0"/>
              </a:spcBef>
              <a:buNone/>
              <a:defRPr sz="1200">
                <a:solidFill>
                  <a:srgbClr val="888888"/>
                </a:solidFill>
                <a:latin typeface="Calibri"/>
                <a:ea typeface="Calibri"/>
                <a:cs typeface="Calibri"/>
                <a:sym typeface="Calibri"/>
              </a:defRPr>
            </a:lvl4pPr>
            <a:lvl5pPr marL="0" marR="0" lvl="4" indent="0" algn="r" rtl="0">
              <a:spcBef>
                <a:spcPts val="0"/>
              </a:spcBef>
              <a:buNone/>
              <a:defRPr sz="1200">
                <a:solidFill>
                  <a:srgbClr val="888888"/>
                </a:solidFill>
                <a:latin typeface="Calibri"/>
                <a:ea typeface="Calibri"/>
                <a:cs typeface="Calibri"/>
                <a:sym typeface="Calibri"/>
              </a:defRPr>
            </a:lvl5pPr>
            <a:lvl6pPr marL="0" marR="0" lvl="5" indent="0" algn="r" rtl="0">
              <a:spcBef>
                <a:spcPts val="0"/>
              </a:spcBef>
              <a:buNone/>
              <a:defRPr sz="1200">
                <a:solidFill>
                  <a:srgbClr val="888888"/>
                </a:solidFill>
                <a:latin typeface="Calibri"/>
                <a:ea typeface="Calibri"/>
                <a:cs typeface="Calibri"/>
                <a:sym typeface="Calibri"/>
              </a:defRPr>
            </a:lvl6pPr>
            <a:lvl7pPr marL="0" marR="0" lvl="6" indent="0" algn="r" rtl="0">
              <a:spcBef>
                <a:spcPts val="0"/>
              </a:spcBef>
              <a:buNone/>
              <a:defRPr sz="1200">
                <a:solidFill>
                  <a:srgbClr val="888888"/>
                </a:solidFill>
                <a:latin typeface="Calibri"/>
                <a:ea typeface="Calibri"/>
                <a:cs typeface="Calibri"/>
                <a:sym typeface="Calibri"/>
              </a:defRPr>
            </a:lvl7pPr>
            <a:lvl8pPr marL="0" marR="0" lvl="7" indent="0" algn="r" rtl="0">
              <a:spcBef>
                <a:spcPts val="0"/>
              </a:spcBef>
              <a:buNone/>
              <a:defRPr sz="1200">
                <a:solidFill>
                  <a:srgbClr val="888888"/>
                </a:solidFill>
                <a:latin typeface="Calibri"/>
                <a:ea typeface="Calibri"/>
                <a:cs typeface="Calibri"/>
                <a:sym typeface="Calibri"/>
              </a:defRPr>
            </a:lvl8pPr>
            <a:lvl9pPr marL="0" marR="0" lvl="8" indent="0" algn="r" rtl="0">
              <a:spcBef>
                <a:spcPts val="0"/>
              </a:spcBef>
              <a:buNone/>
              <a:defRPr sz="12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Shape 18"/>
          <p:cNvSpPr txBox="1">
            <a:spLocks noGrp="1"/>
          </p:cNvSpPr>
          <p:nvPr>
            <p:ph type="title"/>
          </p:nvPr>
        </p:nvSpPr>
        <p:spPr>
          <a:xfrm>
            <a:off x="838200" y="365125"/>
            <a:ext cx="10515600" cy="1325563"/>
          </a:xfrm>
          <a:prstGeom prst="rect">
            <a:avLst/>
          </a:prstGeom>
          <a:noFill/>
          <a:ln>
            <a:noFill/>
          </a:ln>
        </p:spPr>
        <p:txBody>
          <a:bodyPr spcFirstLastPara="1" wrap="square" lIns="91425" tIns="91425" rIns="91425" bIns="91425" anchor="ctr" anchorCtr="0"/>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9" name="Shape 19"/>
          <p:cNvSpPr txBox="1">
            <a:spLocks noGrp="1"/>
          </p:cNvSpPr>
          <p:nvPr>
            <p:ph type="body" idx="1"/>
          </p:nvPr>
        </p:nvSpPr>
        <p:spPr>
          <a:xfrm>
            <a:off x="838200" y="1825625"/>
            <a:ext cx="10515600" cy="4351338"/>
          </a:xfrm>
          <a:prstGeom prst="rect">
            <a:avLst/>
          </a:prstGeom>
          <a:noFill/>
          <a:ln>
            <a:noFill/>
          </a:ln>
        </p:spPr>
        <p:txBody>
          <a:bodyPr spcFirstLastPara="1" wrap="square" lIns="91425" tIns="91425" rIns="91425" bIns="91425"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20" name="Shape 20"/>
          <p:cNvSpPr txBox="1">
            <a:spLocks noGrp="1"/>
          </p:cNvSpPr>
          <p:nvPr>
            <p:ph type="dt" idx="10"/>
          </p:nvPr>
        </p:nvSpPr>
        <p:spPr>
          <a:xfrm>
            <a:off x="838200" y="6356350"/>
            <a:ext cx="2743200" cy="3651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1" name="Shape 21"/>
          <p:cNvSpPr txBox="1">
            <a:spLocks noGrp="1"/>
          </p:cNvSpPr>
          <p:nvPr>
            <p:ph type="ftr" idx="11"/>
          </p:nvPr>
        </p:nvSpPr>
        <p:spPr>
          <a:xfrm>
            <a:off x="4038600" y="6356350"/>
            <a:ext cx="4114800" cy="365125"/>
          </a:xfrm>
          <a:prstGeom prst="rect">
            <a:avLst/>
          </a:prstGeom>
          <a:noFill/>
          <a:ln>
            <a:noFill/>
          </a:ln>
        </p:spPr>
        <p:txBody>
          <a:bodyPr spcFirstLastPara="1" wrap="square" lIns="91425" tIns="91425" rIns="91425" bIns="91425"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2" name="Shape 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Shape 24"/>
          <p:cNvSpPr txBox="1">
            <a:spLocks noGrp="1"/>
          </p:cNvSpPr>
          <p:nvPr>
            <p:ph type="title"/>
          </p:nvPr>
        </p:nvSpPr>
        <p:spPr>
          <a:xfrm>
            <a:off x="831850" y="1709738"/>
            <a:ext cx="10515600" cy="2852737"/>
          </a:xfrm>
          <a:prstGeom prst="rect">
            <a:avLst/>
          </a:prstGeom>
          <a:noFill/>
          <a:ln>
            <a:noFill/>
          </a:ln>
        </p:spPr>
        <p:txBody>
          <a:bodyPr spcFirstLastPara="1" wrap="square" lIns="91425" tIns="91425" rIns="91425" bIns="91425" anchor="b" anchorCtr="0"/>
          <a:lstStyle>
            <a:lvl1pPr marR="0" lvl="0" algn="l"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5" name="Shape 25"/>
          <p:cNvSpPr txBox="1">
            <a:spLocks noGrp="1"/>
          </p:cNvSpPr>
          <p:nvPr>
            <p:ph type="body" idx="1"/>
          </p:nvPr>
        </p:nvSpPr>
        <p:spPr>
          <a:xfrm>
            <a:off x="831850" y="4589463"/>
            <a:ext cx="10515600" cy="1500187"/>
          </a:xfrm>
          <a:prstGeom prst="rect">
            <a:avLst/>
          </a:prstGeom>
          <a:noFill/>
          <a:ln>
            <a:noFill/>
          </a:ln>
        </p:spPr>
        <p:txBody>
          <a:bodyPr spcFirstLastPara="1" wrap="square" lIns="91425" tIns="91425" rIns="91425" bIns="91425" anchor="t" anchorCtr="0"/>
          <a:lstStyle>
            <a:lvl1pPr marL="457200" marR="0" lvl="0" indent="-228600" algn="l" rtl="0">
              <a:lnSpc>
                <a:spcPct val="90000"/>
              </a:lnSpc>
              <a:spcBef>
                <a:spcPts val="1000"/>
              </a:spcBef>
              <a:spcAft>
                <a:spcPts val="0"/>
              </a:spcAft>
              <a:buClr>
                <a:srgbClr val="888888"/>
              </a:buClr>
              <a:buSzPts val="2400"/>
              <a:buFont typeface="Arial"/>
              <a:buNone/>
              <a:defRPr sz="2400" b="0" i="0" u="none" strike="noStrike" cap="none">
                <a:solidFill>
                  <a:srgbClr val="888888"/>
                </a:solidFill>
                <a:latin typeface="Calibri"/>
                <a:ea typeface="Calibri"/>
                <a:cs typeface="Calibri"/>
                <a:sym typeface="Calibri"/>
              </a:defRPr>
            </a:lvl1pPr>
            <a:lvl2pPr marL="914400" marR="0" lvl="1" indent="-228600" algn="l" rtl="0">
              <a:lnSpc>
                <a:spcPct val="90000"/>
              </a:lnSpc>
              <a:spcBef>
                <a:spcPts val="5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2pPr>
            <a:lvl3pPr marL="1371600" marR="0" lvl="2" indent="-228600" algn="l" rtl="0">
              <a:lnSpc>
                <a:spcPct val="90000"/>
              </a:lnSpc>
              <a:spcBef>
                <a:spcPts val="500"/>
              </a:spcBef>
              <a:spcAft>
                <a:spcPts val="0"/>
              </a:spcAft>
              <a:buClr>
                <a:srgbClr val="888888"/>
              </a:buClr>
              <a:buSzPts val="1800"/>
              <a:buFont typeface="Arial"/>
              <a:buNone/>
              <a:defRPr sz="1800" b="0" i="0" u="none" strike="noStrike" cap="none">
                <a:solidFill>
                  <a:srgbClr val="888888"/>
                </a:solidFill>
                <a:latin typeface="Calibri"/>
                <a:ea typeface="Calibri"/>
                <a:cs typeface="Calibri"/>
                <a:sym typeface="Calibri"/>
              </a:defRPr>
            </a:lvl3pPr>
            <a:lvl4pPr marL="1828800" marR="0" lvl="3"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4pPr>
            <a:lvl5pPr marL="2286000" marR="0" lvl="4"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5pPr>
            <a:lvl6pPr marL="2743200" marR="0" lvl="5"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6pPr>
            <a:lvl7pPr marL="3200400" marR="0" lvl="6"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7pPr>
            <a:lvl8pPr marL="3657600" marR="0" lvl="7"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8pPr>
            <a:lvl9pPr marL="4114800" marR="0" lvl="8"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9pPr>
          </a:lstStyle>
          <a:p>
            <a:endParaRPr/>
          </a:p>
        </p:txBody>
      </p:sp>
      <p:sp>
        <p:nvSpPr>
          <p:cNvPr id="26" name="Shape 26"/>
          <p:cNvSpPr txBox="1">
            <a:spLocks noGrp="1"/>
          </p:cNvSpPr>
          <p:nvPr>
            <p:ph type="dt" idx="10"/>
          </p:nvPr>
        </p:nvSpPr>
        <p:spPr>
          <a:xfrm>
            <a:off x="838200" y="6356350"/>
            <a:ext cx="2743200" cy="3651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2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7" name="Shape 27"/>
          <p:cNvSpPr txBox="1">
            <a:spLocks noGrp="1"/>
          </p:cNvSpPr>
          <p:nvPr>
            <p:ph type="ftr" idx="11"/>
          </p:nvPr>
        </p:nvSpPr>
        <p:spPr>
          <a:xfrm>
            <a:off x="4038600" y="6356350"/>
            <a:ext cx="4114800" cy="365125"/>
          </a:xfrm>
          <a:prstGeom prst="rect">
            <a:avLst/>
          </a:prstGeom>
          <a:noFill/>
          <a:ln>
            <a:noFill/>
          </a:ln>
        </p:spPr>
        <p:txBody>
          <a:bodyPr spcFirstLastPara="1" wrap="square" lIns="91425" tIns="91425" rIns="91425" bIns="91425" anchor="ctr" anchorCtr="0"/>
          <a:lstStyle>
            <a:lvl1pPr marR="0" lvl="0" algn="ctr" rtl="0">
              <a:spcBef>
                <a:spcPts val="0"/>
              </a:spcBef>
              <a:spcAft>
                <a:spcPts val="0"/>
              </a:spcAft>
              <a:buSzPts val="1400"/>
              <a:buNone/>
              <a:defRPr sz="12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8" name="Shape 2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88888"/>
                </a:solidFill>
                <a:latin typeface="Calibri"/>
                <a:ea typeface="Calibri"/>
                <a:cs typeface="Calibri"/>
                <a:sym typeface="Calibri"/>
              </a:defRPr>
            </a:lvl1pPr>
            <a:lvl2pPr marL="0" marR="0" lvl="1" indent="0" algn="r" rtl="0">
              <a:spcBef>
                <a:spcPts val="0"/>
              </a:spcBef>
              <a:buNone/>
              <a:defRPr sz="1200">
                <a:solidFill>
                  <a:srgbClr val="888888"/>
                </a:solidFill>
                <a:latin typeface="Calibri"/>
                <a:ea typeface="Calibri"/>
                <a:cs typeface="Calibri"/>
                <a:sym typeface="Calibri"/>
              </a:defRPr>
            </a:lvl2pPr>
            <a:lvl3pPr marL="0" marR="0" lvl="2" indent="0" algn="r" rtl="0">
              <a:spcBef>
                <a:spcPts val="0"/>
              </a:spcBef>
              <a:buNone/>
              <a:defRPr sz="1200">
                <a:solidFill>
                  <a:srgbClr val="888888"/>
                </a:solidFill>
                <a:latin typeface="Calibri"/>
                <a:ea typeface="Calibri"/>
                <a:cs typeface="Calibri"/>
                <a:sym typeface="Calibri"/>
              </a:defRPr>
            </a:lvl3pPr>
            <a:lvl4pPr marL="0" marR="0" lvl="3" indent="0" algn="r" rtl="0">
              <a:spcBef>
                <a:spcPts val="0"/>
              </a:spcBef>
              <a:buNone/>
              <a:defRPr sz="1200">
                <a:solidFill>
                  <a:srgbClr val="888888"/>
                </a:solidFill>
                <a:latin typeface="Calibri"/>
                <a:ea typeface="Calibri"/>
                <a:cs typeface="Calibri"/>
                <a:sym typeface="Calibri"/>
              </a:defRPr>
            </a:lvl4pPr>
            <a:lvl5pPr marL="0" marR="0" lvl="4" indent="0" algn="r" rtl="0">
              <a:spcBef>
                <a:spcPts val="0"/>
              </a:spcBef>
              <a:buNone/>
              <a:defRPr sz="1200">
                <a:solidFill>
                  <a:srgbClr val="888888"/>
                </a:solidFill>
                <a:latin typeface="Calibri"/>
                <a:ea typeface="Calibri"/>
                <a:cs typeface="Calibri"/>
                <a:sym typeface="Calibri"/>
              </a:defRPr>
            </a:lvl5pPr>
            <a:lvl6pPr marL="0" marR="0" lvl="5" indent="0" algn="r" rtl="0">
              <a:spcBef>
                <a:spcPts val="0"/>
              </a:spcBef>
              <a:buNone/>
              <a:defRPr sz="1200">
                <a:solidFill>
                  <a:srgbClr val="888888"/>
                </a:solidFill>
                <a:latin typeface="Calibri"/>
                <a:ea typeface="Calibri"/>
                <a:cs typeface="Calibri"/>
                <a:sym typeface="Calibri"/>
              </a:defRPr>
            </a:lvl6pPr>
            <a:lvl7pPr marL="0" marR="0" lvl="6" indent="0" algn="r" rtl="0">
              <a:spcBef>
                <a:spcPts val="0"/>
              </a:spcBef>
              <a:buNone/>
              <a:defRPr sz="1200">
                <a:solidFill>
                  <a:srgbClr val="888888"/>
                </a:solidFill>
                <a:latin typeface="Calibri"/>
                <a:ea typeface="Calibri"/>
                <a:cs typeface="Calibri"/>
                <a:sym typeface="Calibri"/>
              </a:defRPr>
            </a:lvl7pPr>
            <a:lvl8pPr marL="0" marR="0" lvl="7" indent="0" algn="r" rtl="0">
              <a:spcBef>
                <a:spcPts val="0"/>
              </a:spcBef>
              <a:buNone/>
              <a:defRPr sz="1200">
                <a:solidFill>
                  <a:srgbClr val="888888"/>
                </a:solidFill>
                <a:latin typeface="Calibri"/>
                <a:ea typeface="Calibri"/>
                <a:cs typeface="Calibri"/>
                <a:sym typeface="Calibri"/>
              </a:defRPr>
            </a:lvl8pPr>
            <a:lvl9pPr marL="0" marR="0" lvl="8" indent="0" algn="r" rtl="0">
              <a:spcBef>
                <a:spcPts val="0"/>
              </a:spcBef>
              <a:buNone/>
              <a:defRPr sz="12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Shape 30"/>
          <p:cNvSpPr txBox="1">
            <a:spLocks noGrp="1"/>
          </p:cNvSpPr>
          <p:nvPr>
            <p:ph type="title"/>
          </p:nvPr>
        </p:nvSpPr>
        <p:spPr>
          <a:xfrm>
            <a:off x="838200" y="365125"/>
            <a:ext cx="10515600" cy="1325563"/>
          </a:xfrm>
          <a:prstGeom prst="rect">
            <a:avLst/>
          </a:prstGeom>
          <a:noFill/>
          <a:ln>
            <a:noFill/>
          </a:ln>
        </p:spPr>
        <p:txBody>
          <a:bodyPr spcFirstLastPara="1" wrap="square" lIns="91425" tIns="91425" rIns="91425" bIns="91425" anchor="ctr" anchorCtr="0"/>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1" name="Shape 31"/>
          <p:cNvSpPr txBox="1">
            <a:spLocks noGrp="1"/>
          </p:cNvSpPr>
          <p:nvPr>
            <p:ph type="body" idx="1"/>
          </p:nvPr>
        </p:nvSpPr>
        <p:spPr>
          <a:xfrm>
            <a:off x="838200" y="1825625"/>
            <a:ext cx="5181600" cy="4351338"/>
          </a:xfrm>
          <a:prstGeom prst="rect">
            <a:avLst/>
          </a:prstGeom>
          <a:noFill/>
          <a:ln>
            <a:noFill/>
          </a:ln>
        </p:spPr>
        <p:txBody>
          <a:bodyPr spcFirstLastPara="1" wrap="square" lIns="91425" tIns="91425" rIns="91425" bIns="91425"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2" name="Shape 32"/>
          <p:cNvSpPr txBox="1">
            <a:spLocks noGrp="1"/>
          </p:cNvSpPr>
          <p:nvPr>
            <p:ph type="body" idx="2"/>
          </p:nvPr>
        </p:nvSpPr>
        <p:spPr>
          <a:xfrm>
            <a:off x="6172200" y="1825625"/>
            <a:ext cx="5181600" cy="4351338"/>
          </a:xfrm>
          <a:prstGeom prst="rect">
            <a:avLst/>
          </a:prstGeom>
          <a:noFill/>
          <a:ln>
            <a:noFill/>
          </a:ln>
        </p:spPr>
        <p:txBody>
          <a:bodyPr spcFirstLastPara="1" wrap="square" lIns="91425" tIns="91425" rIns="91425" bIns="91425"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3" name="Shape 33"/>
          <p:cNvSpPr txBox="1">
            <a:spLocks noGrp="1"/>
          </p:cNvSpPr>
          <p:nvPr>
            <p:ph type="dt" idx="10"/>
          </p:nvPr>
        </p:nvSpPr>
        <p:spPr>
          <a:xfrm>
            <a:off x="838200" y="6356350"/>
            <a:ext cx="2743200" cy="3651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2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4" name="Shape 34"/>
          <p:cNvSpPr txBox="1">
            <a:spLocks noGrp="1"/>
          </p:cNvSpPr>
          <p:nvPr>
            <p:ph type="ftr" idx="11"/>
          </p:nvPr>
        </p:nvSpPr>
        <p:spPr>
          <a:xfrm>
            <a:off x="4038600" y="6356350"/>
            <a:ext cx="4114800" cy="365125"/>
          </a:xfrm>
          <a:prstGeom prst="rect">
            <a:avLst/>
          </a:prstGeom>
          <a:noFill/>
          <a:ln>
            <a:noFill/>
          </a:ln>
        </p:spPr>
        <p:txBody>
          <a:bodyPr spcFirstLastPara="1" wrap="square" lIns="91425" tIns="91425" rIns="91425" bIns="91425" anchor="ctr" anchorCtr="0"/>
          <a:lstStyle>
            <a:lvl1pPr marR="0" lvl="0" algn="ctr" rtl="0">
              <a:spcBef>
                <a:spcPts val="0"/>
              </a:spcBef>
              <a:spcAft>
                <a:spcPts val="0"/>
              </a:spcAft>
              <a:buSzPts val="1400"/>
              <a:buNone/>
              <a:defRPr sz="12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5" name="Shape 3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88888"/>
                </a:solidFill>
                <a:latin typeface="Calibri"/>
                <a:ea typeface="Calibri"/>
                <a:cs typeface="Calibri"/>
                <a:sym typeface="Calibri"/>
              </a:defRPr>
            </a:lvl1pPr>
            <a:lvl2pPr marL="0" marR="0" lvl="1" indent="0" algn="r" rtl="0">
              <a:spcBef>
                <a:spcPts val="0"/>
              </a:spcBef>
              <a:buNone/>
              <a:defRPr sz="1200">
                <a:solidFill>
                  <a:srgbClr val="888888"/>
                </a:solidFill>
                <a:latin typeface="Calibri"/>
                <a:ea typeface="Calibri"/>
                <a:cs typeface="Calibri"/>
                <a:sym typeface="Calibri"/>
              </a:defRPr>
            </a:lvl2pPr>
            <a:lvl3pPr marL="0" marR="0" lvl="2" indent="0" algn="r" rtl="0">
              <a:spcBef>
                <a:spcPts val="0"/>
              </a:spcBef>
              <a:buNone/>
              <a:defRPr sz="1200">
                <a:solidFill>
                  <a:srgbClr val="888888"/>
                </a:solidFill>
                <a:latin typeface="Calibri"/>
                <a:ea typeface="Calibri"/>
                <a:cs typeface="Calibri"/>
                <a:sym typeface="Calibri"/>
              </a:defRPr>
            </a:lvl3pPr>
            <a:lvl4pPr marL="0" marR="0" lvl="3" indent="0" algn="r" rtl="0">
              <a:spcBef>
                <a:spcPts val="0"/>
              </a:spcBef>
              <a:buNone/>
              <a:defRPr sz="1200">
                <a:solidFill>
                  <a:srgbClr val="888888"/>
                </a:solidFill>
                <a:latin typeface="Calibri"/>
                <a:ea typeface="Calibri"/>
                <a:cs typeface="Calibri"/>
                <a:sym typeface="Calibri"/>
              </a:defRPr>
            </a:lvl4pPr>
            <a:lvl5pPr marL="0" marR="0" lvl="4" indent="0" algn="r" rtl="0">
              <a:spcBef>
                <a:spcPts val="0"/>
              </a:spcBef>
              <a:buNone/>
              <a:defRPr sz="1200">
                <a:solidFill>
                  <a:srgbClr val="888888"/>
                </a:solidFill>
                <a:latin typeface="Calibri"/>
                <a:ea typeface="Calibri"/>
                <a:cs typeface="Calibri"/>
                <a:sym typeface="Calibri"/>
              </a:defRPr>
            </a:lvl5pPr>
            <a:lvl6pPr marL="0" marR="0" lvl="5" indent="0" algn="r" rtl="0">
              <a:spcBef>
                <a:spcPts val="0"/>
              </a:spcBef>
              <a:buNone/>
              <a:defRPr sz="1200">
                <a:solidFill>
                  <a:srgbClr val="888888"/>
                </a:solidFill>
                <a:latin typeface="Calibri"/>
                <a:ea typeface="Calibri"/>
                <a:cs typeface="Calibri"/>
                <a:sym typeface="Calibri"/>
              </a:defRPr>
            </a:lvl6pPr>
            <a:lvl7pPr marL="0" marR="0" lvl="6" indent="0" algn="r" rtl="0">
              <a:spcBef>
                <a:spcPts val="0"/>
              </a:spcBef>
              <a:buNone/>
              <a:defRPr sz="1200">
                <a:solidFill>
                  <a:srgbClr val="888888"/>
                </a:solidFill>
                <a:latin typeface="Calibri"/>
                <a:ea typeface="Calibri"/>
                <a:cs typeface="Calibri"/>
                <a:sym typeface="Calibri"/>
              </a:defRPr>
            </a:lvl7pPr>
            <a:lvl8pPr marL="0" marR="0" lvl="7" indent="0" algn="r" rtl="0">
              <a:spcBef>
                <a:spcPts val="0"/>
              </a:spcBef>
              <a:buNone/>
              <a:defRPr sz="1200">
                <a:solidFill>
                  <a:srgbClr val="888888"/>
                </a:solidFill>
                <a:latin typeface="Calibri"/>
                <a:ea typeface="Calibri"/>
                <a:cs typeface="Calibri"/>
                <a:sym typeface="Calibri"/>
              </a:defRPr>
            </a:lvl8pPr>
            <a:lvl9pPr marL="0" marR="0" lvl="8" indent="0" algn="r" rtl="0">
              <a:spcBef>
                <a:spcPts val="0"/>
              </a:spcBef>
              <a:buNone/>
              <a:defRPr sz="12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Shape 37"/>
          <p:cNvSpPr txBox="1">
            <a:spLocks noGrp="1"/>
          </p:cNvSpPr>
          <p:nvPr>
            <p:ph type="title"/>
          </p:nvPr>
        </p:nvSpPr>
        <p:spPr>
          <a:xfrm>
            <a:off x="839788" y="365125"/>
            <a:ext cx="10515600" cy="1325563"/>
          </a:xfrm>
          <a:prstGeom prst="rect">
            <a:avLst/>
          </a:prstGeom>
          <a:noFill/>
          <a:ln>
            <a:noFill/>
          </a:ln>
        </p:spPr>
        <p:txBody>
          <a:bodyPr spcFirstLastPara="1" wrap="square" lIns="91425" tIns="91425" rIns="91425" bIns="91425" anchor="ctr" anchorCtr="0"/>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8" name="Shape 38"/>
          <p:cNvSpPr txBox="1">
            <a:spLocks noGrp="1"/>
          </p:cNvSpPr>
          <p:nvPr>
            <p:ph type="body" idx="1"/>
          </p:nvPr>
        </p:nvSpPr>
        <p:spPr>
          <a:xfrm>
            <a:off x="839788" y="1681163"/>
            <a:ext cx="5157787" cy="823912"/>
          </a:xfrm>
          <a:prstGeom prst="rect">
            <a:avLst/>
          </a:prstGeom>
          <a:noFill/>
          <a:ln>
            <a:noFill/>
          </a:ln>
        </p:spPr>
        <p:txBody>
          <a:bodyPr spcFirstLastPara="1" wrap="square" lIns="91425" tIns="91425" rIns="91425" bIns="91425" anchor="b" anchorCtr="0"/>
          <a:lstStyle>
            <a:lvl1pPr marL="457200" marR="0" lvl="0" indent="-228600" algn="l" rtl="0">
              <a:lnSpc>
                <a:spcPct val="90000"/>
              </a:lnSpc>
              <a:spcBef>
                <a:spcPts val="1000"/>
              </a:spcBef>
              <a:spcAft>
                <a:spcPts val="0"/>
              </a:spcAft>
              <a:buClr>
                <a:schemeClr val="dk1"/>
              </a:buClr>
              <a:buSzPts val="2400"/>
              <a:buFont typeface="Arial"/>
              <a:buNone/>
              <a:defRPr sz="2400" b="1"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2000"/>
              <a:buFont typeface="Arial"/>
              <a:buNone/>
              <a:defRPr sz="2000" b="1"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39" name="Shape 39"/>
          <p:cNvSpPr txBox="1">
            <a:spLocks noGrp="1"/>
          </p:cNvSpPr>
          <p:nvPr>
            <p:ph type="body" idx="2"/>
          </p:nvPr>
        </p:nvSpPr>
        <p:spPr>
          <a:xfrm>
            <a:off x="839788" y="2505075"/>
            <a:ext cx="5157787" cy="3684588"/>
          </a:xfrm>
          <a:prstGeom prst="rect">
            <a:avLst/>
          </a:prstGeom>
          <a:noFill/>
          <a:ln>
            <a:noFill/>
          </a:ln>
        </p:spPr>
        <p:txBody>
          <a:bodyPr spcFirstLastPara="1" wrap="square" lIns="91425" tIns="91425" rIns="91425" bIns="91425"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40" name="Shape 40"/>
          <p:cNvSpPr txBox="1">
            <a:spLocks noGrp="1"/>
          </p:cNvSpPr>
          <p:nvPr>
            <p:ph type="body" idx="3"/>
          </p:nvPr>
        </p:nvSpPr>
        <p:spPr>
          <a:xfrm>
            <a:off x="6172200" y="1681163"/>
            <a:ext cx="5183188" cy="823912"/>
          </a:xfrm>
          <a:prstGeom prst="rect">
            <a:avLst/>
          </a:prstGeom>
          <a:noFill/>
          <a:ln>
            <a:noFill/>
          </a:ln>
        </p:spPr>
        <p:txBody>
          <a:bodyPr spcFirstLastPara="1" wrap="square" lIns="91425" tIns="91425" rIns="91425" bIns="91425" anchor="b" anchorCtr="0"/>
          <a:lstStyle>
            <a:lvl1pPr marL="457200" marR="0" lvl="0" indent="-228600" algn="l" rtl="0">
              <a:lnSpc>
                <a:spcPct val="90000"/>
              </a:lnSpc>
              <a:spcBef>
                <a:spcPts val="1000"/>
              </a:spcBef>
              <a:spcAft>
                <a:spcPts val="0"/>
              </a:spcAft>
              <a:buClr>
                <a:schemeClr val="dk1"/>
              </a:buClr>
              <a:buSzPts val="2400"/>
              <a:buFont typeface="Arial"/>
              <a:buNone/>
              <a:defRPr sz="2400" b="1"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2000"/>
              <a:buFont typeface="Arial"/>
              <a:buNone/>
              <a:defRPr sz="2000" b="1"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41" name="Shape 41"/>
          <p:cNvSpPr txBox="1">
            <a:spLocks noGrp="1"/>
          </p:cNvSpPr>
          <p:nvPr>
            <p:ph type="body" idx="4"/>
          </p:nvPr>
        </p:nvSpPr>
        <p:spPr>
          <a:xfrm>
            <a:off x="6172200" y="2505075"/>
            <a:ext cx="5183188" cy="3684588"/>
          </a:xfrm>
          <a:prstGeom prst="rect">
            <a:avLst/>
          </a:prstGeom>
          <a:noFill/>
          <a:ln>
            <a:noFill/>
          </a:ln>
        </p:spPr>
        <p:txBody>
          <a:bodyPr spcFirstLastPara="1" wrap="square" lIns="91425" tIns="91425" rIns="91425" bIns="91425"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42" name="Shape 42"/>
          <p:cNvSpPr txBox="1">
            <a:spLocks noGrp="1"/>
          </p:cNvSpPr>
          <p:nvPr>
            <p:ph type="dt" idx="10"/>
          </p:nvPr>
        </p:nvSpPr>
        <p:spPr>
          <a:xfrm>
            <a:off x="838200" y="6356350"/>
            <a:ext cx="2743200" cy="3651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2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3" name="Shape 43"/>
          <p:cNvSpPr txBox="1">
            <a:spLocks noGrp="1"/>
          </p:cNvSpPr>
          <p:nvPr>
            <p:ph type="ftr" idx="11"/>
          </p:nvPr>
        </p:nvSpPr>
        <p:spPr>
          <a:xfrm>
            <a:off x="4038600" y="6356350"/>
            <a:ext cx="4114800" cy="365125"/>
          </a:xfrm>
          <a:prstGeom prst="rect">
            <a:avLst/>
          </a:prstGeom>
          <a:noFill/>
          <a:ln>
            <a:noFill/>
          </a:ln>
        </p:spPr>
        <p:txBody>
          <a:bodyPr spcFirstLastPara="1" wrap="square" lIns="91425" tIns="91425" rIns="91425" bIns="91425" anchor="ctr" anchorCtr="0"/>
          <a:lstStyle>
            <a:lvl1pPr marR="0" lvl="0" algn="ctr" rtl="0">
              <a:spcBef>
                <a:spcPts val="0"/>
              </a:spcBef>
              <a:spcAft>
                <a:spcPts val="0"/>
              </a:spcAft>
              <a:buSzPts val="1400"/>
              <a:buNone/>
              <a:defRPr sz="12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4" name="Shape 4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88888"/>
                </a:solidFill>
                <a:latin typeface="Calibri"/>
                <a:ea typeface="Calibri"/>
                <a:cs typeface="Calibri"/>
                <a:sym typeface="Calibri"/>
              </a:defRPr>
            </a:lvl1pPr>
            <a:lvl2pPr marL="0" marR="0" lvl="1" indent="0" algn="r" rtl="0">
              <a:spcBef>
                <a:spcPts val="0"/>
              </a:spcBef>
              <a:buNone/>
              <a:defRPr sz="1200">
                <a:solidFill>
                  <a:srgbClr val="888888"/>
                </a:solidFill>
                <a:latin typeface="Calibri"/>
                <a:ea typeface="Calibri"/>
                <a:cs typeface="Calibri"/>
                <a:sym typeface="Calibri"/>
              </a:defRPr>
            </a:lvl2pPr>
            <a:lvl3pPr marL="0" marR="0" lvl="2" indent="0" algn="r" rtl="0">
              <a:spcBef>
                <a:spcPts val="0"/>
              </a:spcBef>
              <a:buNone/>
              <a:defRPr sz="1200">
                <a:solidFill>
                  <a:srgbClr val="888888"/>
                </a:solidFill>
                <a:latin typeface="Calibri"/>
                <a:ea typeface="Calibri"/>
                <a:cs typeface="Calibri"/>
                <a:sym typeface="Calibri"/>
              </a:defRPr>
            </a:lvl3pPr>
            <a:lvl4pPr marL="0" marR="0" lvl="3" indent="0" algn="r" rtl="0">
              <a:spcBef>
                <a:spcPts val="0"/>
              </a:spcBef>
              <a:buNone/>
              <a:defRPr sz="1200">
                <a:solidFill>
                  <a:srgbClr val="888888"/>
                </a:solidFill>
                <a:latin typeface="Calibri"/>
                <a:ea typeface="Calibri"/>
                <a:cs typeface="Calibri"/>
                <a:sym typeface="Calibri"/>
              </a:defRPr>
            </a:lvl4pPr>
            <a:lvl5pPr marL="0" marR="0" lvl="4" indent="0" algn="r" rtl="0">
              <a:spcBef>
                <a:spcPts val="0"/>
              </a:spcBef>
              <a:buNone/>
              <a:defRPr sz="1200">
                <a:solidFill>
                  <a:srgbClr val="888888"/>
                </a:solidFill>
                <a:latin typeface="Calibri"/>
                <a:ea typeface="Calibri"/>
                <a:cs typeface="Calibri"/>
                <a:sym typeface="Calibri"/>
              </a:defRPr>
            </a:lvl5pPr>
            <a:lvl6pPr marL="0" marR="0" lvl="5" indent="0" algn="r" rtl="0">
              <a:spcBef>
                <a:spcPts val="0"/>
              </a:spcBef>
              <a:buNone/>
              <a:defRPr sz="1200">
                <a:solidFill>
                  <a:srgbClr val="888888"/>
                </a:solidFill>
                <a:latin typeface="Calibri"/>
                <a:ea typeface="Calibri"/>
                <a:cs typeface="Calibri"/>
                <a:sym typeface="Calibri"/>
              </a:defRPr>
            </a:lvl6pPr>
            <a:lvl7pPr marL="0" marR="0" lvl="6" indent="0" algn="r" rtl="0">
              <a:spcBef>
                <a:spcPts val="0"/>
              </a:spcBef>
              <a:buNone/>
              <a:defRPr sz="1200">
                <a:solidFill>
                  <a:srgbClr val="888888"/>
                </a:solidFill>
                <a:latin typeface="Calibri"/>
                <a:ea typeface="Calibri"/>
                <a:cs typeface="Calibri"/>
                <a:sym typeface="Calibri"/>
              </a:defRPr>
            </a:lvl7pPr>
            <a:lvl8pPr marL="0" marR="0" lvl="7" indent="0" algn="r" rtl="0">
              <a:spcBef>
                <a:spcPts val="0"/>
              </a:spcBef>
              <a:buNone/>
              <a:defRPr sz="1200">
                <a:solidFill>
                  <a:srgbClr val="888888"/>
                </a:solidFill>
                <a:latin typeface="Calibri"/>
                <a:ea typeface="Calibri"/>
                <a:cs typeface="Calibri"/>
                <a:sym typeface="Calibri"/>
              </a:defRPr>
            </a:lvl8pPr>
            <a:lvl9pPr marL="0" marR="0" lvl="8" indent="0" algn="r" rtl="0">
              <a:spcBef>
                <a:spcPts val="0"/>
              </a:spcBef>
              <a:buNone/>
              <a:defRPr sz="12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Shape 46"/>
          <p:cNvSpPr txBox="1">
            <a:spLocks noGrp="1"/>
          </p:cNvSpPr>
          <p:nvPr>
            <p:ph type="title"/>
          </p:nvPr>
        </p:nvSpPr>
        <p:spPr>
          <a:xfrm>
            <a:off x="838200" y="365125"/>
            <a:ext cx="10515600" cy="1325563"/>
          </a:xfrm>
          <a:prstGeom prst="rect">
            <a:avLst/>
          </a:prstGeom>
          <a:noFill/>
          <a:ln>
            <a:noFill/>
          </a:ln>
        </p:spPr>
        <p:txBody>
          <a:bodyPr spcFirstLastPara="1" wrap="square" lIns="91425" tIns="91425" rIns="91425" bIns="91425" anchor="ctr" anchorCtr="0"/>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7" name="Shape 47"/>
          <p:cNvSpPr txBox="1">
            <a:spLocks noGrp="1"/>
          </p:cNvSpPr>
          <p:nvPr>
            <p:ph type="dt" idx="10"/>
          </p:nvPr>
        </p:nvSpPr>
        <p:spPr>
          <a:xfrm>
            <a:off x="838200" y="6356350"/>
            <a:ext cx="2743200" cy="3651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2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8" name="Shape 48"/>
          <p:cNvSpPr txBox="1">
            <a:spLocks noGrp="1"/>
          </p:cNvSpPr>
          <p:nvPr>
            <p:ph type="ftr" idx="11"/>
          </p:nvPr>
        </p:nvSpPr>
        <p:spPr>
          <a:xfrm>
            <a:off x="4038600" y="6356350"/>
            <a:ext cx="4114800" cy="365125"/>
          </a:xfrm>
          <a:prstGeom prst="rect">
            <a:avLst/>
          </a:prstGeom>
          <a:noFill/>
          <a:ln>
            <a:noFill/>
          </a:ln>
        </p:spPr>
        <p:txBody>
          <a:bodyPr spcFirstLastPara="1" wrap="square" lIns="91425" tIns="91425" rIns="91425" bIns="91425" anchor="ctr" anchorCtr="0"/>
          <a:lstStyle>
            <a:lvl1pPr marR="0" lvl="0" algn="ctr" rtl="0">
              <a:spcBef>
                <a:spcPts val="0"/>
              </a:spcBef>
              <a:spcAft>
                <a:spcPts val="0"/>
              </a:spcAft>
              <a:buSzPts val="1400"/>
              <a:buNone/>
              <a:defRPr sz="12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9" name="Shape 4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88888"/>
                </a:solidFill>
                <a:latin typeface="Calibri"/>
                <a:ea typeface="Calibri"/>
                <a:cs typeface="Calibri"/>
                <a:sym typeface="Calibri"/>
              </a:defRPr>
            </a:lvl1pPr>
            <a:lvl2pPr marL="0" marR="0" lvl="1" indent="0" algn="r" rtl="0">
              <a:spcBef>
                <a:spcPts val="0"/>
              </a:spcBef>
              <a:buNone/>
              <a:defRPr sz="1200">
                <a:solidFill>
                  <a:srgbClr val="888888"/>
                </a:solidFill>
                <a:latin typeface="Calibri"/>
                <a:ea typeface="Calibri"/>
                <a:cs typeface="Calibri"/>
                <a:sym typeface="Calibri"/>
              </a:defRPr>
            </a:lvl2pPr>
            <a:lvl3pPr marL="0" marR="0" lvl="2" indent="0" algn="r" rtl="0">
              <a:spcBef>
                <a:spcPts val="0"/>
              </a:spcBef>
              <a:buNone/>
              <a:defRPr sz="1200">
                <a:solidFill>
                  <a:srgbClr val="888888"/>
                </a:solidFill>
                <a:latin typeface="Calibri"/>
                <a:ea typeface="Calibri"/>
                <a:cs typeface="Calibri"/>
                <a:sym typeface="Calibri"/>
              </a:defRPr>
            </a:lvl3pPr>
            <a:lvl4pPr marL="0" marR="0" lvl="3" indent="0" algn="r" rtl="0">
              <a:spcBef>
                <a:spcPts val="0"/>
              </a:spcBef>
              <a:buNone/>
              <a:defRPr sz="1200">
                <a:solidFill>
                  <a:srgbClr val="888888"/>
                </a:solidFill>
                <a:latin typeface="Calibri"/>
                <a:ea typeface="Calibri"/>
                <a:cs typeface="Calibri"/>
                <a:sym typeface="Calibri"/>
              </a:defRPr>
            </a:lvl4pPr>
            <a:lvl5pPr marL="0" marR="0" lvl="4" indent="0" algn="r" rtl="0">
              <a:spcBef>
                <a:spcPts val="0"/>
              </a:spcBef>
              <a:buNone/>
              <a:defRPr sz="1200">
                <a:solidFill>
                  <a:srgbClr val="888888"/>
                </a:solidFill>
                <a:latin typeface="Calibri"/>
                <a:ea typeface="Calibri"/>
                <a:cs typeface="Calibri"/>
                <a:sym typeface="Calibri"/>
              </a:defRPr>
            </a:lvl5pPr>
            <a:lvl6pPr marL="0" marR="0" lvl="5" indent="0" algn="r" rtl="0">
              <a:spcBef>
                <a:spcPts val="0"/>
              </a:spcBef>
              <a:buNone/>
              <a:defRPr sz="1200">
                <a:solidFill>
                  <a:srgbClr val="888888"/>
                </a:solidFill>
                <a:latin typeface="Calibri"/>
                <a:ea typeface="Calibri"/>
                <a:cs typeface="Calibri"/>
                <a:sym typeface="Calibri"/>
              </a:defRPr>
            </a:lvl6pPr>
            <a:lvl7pPr marL="0" marR="0" lvl="6" indent="0" algn="r" rtl="0">
              <a:spcBef>
                <a:spcPts val="0"/>
              </a:spcBef>
              <a:buNone/>
              <a:defRPr sz="1200">
                <a:solidFill>
                  <a:srgbClr val="888888"/>
                </a:solidFill>
                <a:latin typeface="Calibri"/>
                <a:ea typeface="Calibri"/>
                <a:cs typeface="Calibri"/>
                <a:sym typeface="Calibri"/>
              </a:defRPr>
            </a:lvl7pPr>
            <a:lvl8pPr marL="0" marR="0" lvl="7" indent="0" algn="r" rtl="0">
              <a:spcBef>
                <a:spcPts val="0"/>
              </a:spcBef>
              <a:buNone/>
              <a:defRPr sz="1200">
                <a:solidFill>
                  <a:srgbClr val="888888"/>
                </a:solidFill>
                <a:latin typeface="Calibri"/>
                <a:ea typeface="Calibri"/>
                <a:cs typeface="Calibri"/>
                <a:sym typeface="Calibri"/>
              </a:defRPr>
            </a:lvl8pPr>
            <a:lvl9pPr marL="0" marR="0" lvl="8" indent="0" algn="r" rtl="0">
              <a:spcBef>
                <a:spcPts val="0"/>
              </a:spcBef>
              <a:buNone/>
              <a:defRPr sz="12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Shape 51"/>
          <p:cNvSpPr txBox="1">
            <a:spLocks noGrp="1"/>
          </p:cNvSpPr>
          <p:nvPr>
            <p:ph type="dt" idx="10"/>
          </p:nvPr>
        </p:nvSpPr>
        <p:spPr>
          <a:xfrm>
            <a:off x="838200" y="6356350"/>
            <a:ext cx="2743200" cy="3651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2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2" name="Shape 52"/>
          <p:cNvSpPr txBox="1">
            <a:spLocks noGrp="1"/>
          </p:cNvSpPr>
          <p:nvPr>
            <p:ph type="ftr" idx="11"/>
          </p:nvPr>
        </p:nvSpPr>
        <p:spPr>
          <a:xfrm>
            <a:off x="4038600" y="6356350"/>
            <a:ext cx="4114800" cy="365125"/>
          </a:xfrm>
          <a:prstGeom prst="rect">
            <a:avLst/>
          </a:prstGeom>
          <a:noFill/>
          <a:ln>
            <a:noFill/>
          </a:ln>
        </p:spPr>
        <p:txBody>
          <a:bodyPr spcFirstLastPara="1" wrap="square" lIns="91425" tIns="91425" rIns="91425" bIns="91425" anchor="ctr" anchorCtr="0"/>
          <a:lstStyle>
            <a:lvl1pPr marR="0" lvl="0" algn="ctr" rtl="0">
              <a:spcBef>
                <a:spcPts val="0"/>
              </a:spcBef>
              <a:spcAft>
                <a:spcPts val="0"/>
              </a:spcAft>
              <a:buSzPts val="1400"/>
              <a:buNone/>
              <a:defRPr sz="12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3" name="Shape 5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88888"/>
                </a:solidFill>
                <a:latin typeface="Calibri"/>
                <a:ea typeface="Calibri"/>
                <a:cs typeface="Calibri"/>
                <a:sym typeface="Calibri"/>
              </a:defRPr>
            </a:lvl1pPr>
            <a:lvl2pPr marL="0" marR="0" lvl="1" indent="0" algn="r" rtl="0">
              <a:spcBef>
                <a:spcPts val="0"/>
              </a:spcBef>
              <a:buNone/>
              <a:defRPr sz="1200">
                <a:solidFill>
                  <a:srgbClr val="888888"/>
                </a:solidFill>
                <a:latin typeface="Calibri"/>
                <a:ea typeface="Calibri"/>
                <a:cs typeface="Calibri"/>
                <a:sym typeface="Calibri"/>
              </a:defRPr>
            </a:lvl2pPr>
            <a:lvl3pPr marL="0" marR="0" lvl="2" indent="0" algn="r" rtl="0">
              <a:spcBef>
                <a:spcPts val="0"/>
              </a:spcBef>
              <a:buNone/>
              <a:defRPr sz="1200">
                <a:solidFill>
                  <a:srgbClr val="888888"/>
                </a:solidFill>
                <a:latin typeface="Calibri"/>
                <a:ea typeface="Calibri"/>
                <a:cs typeface="Calibri"/>
                <a:sym typeface="Calibri"/>
              </a:defRPr>
            </a:lvl3pPr>
            <a:lvl4pPr marL="0" marR="0" lvl="3" indent="0" algn="r" rtl="0">
              <a:spcBef>
                <a:spcPts val="0"/>
              </a:spcBef>
              <a:buNone/>
              <a:defRPr sz="1200">
                <a:solidFill>
                  <a:srgbClr val="888888"/>
                </a:solidFill>
                <a:latin typeface="Calibri"/>
                <a:ea typeface="Calibri"/>
                <a:cs typeface="Calibri"/>
                <a:sym typeface="Calibri"/>
              </a:defRPr>
            </a:lvl4pPr>
            <a:lvl5pPr marL="0" marR="0" lvl="4" indent="0" algn="r" rtl="0">
              <a:spcBef>
                <a:spcPts val="0"/>
              </a:spcBef>
              <a:buNone/>
              <a:defRPr sz="1200">
                <a:solidFill>
                  <a:srgbClr val="888888"/>
                </a:solidFill>
                <a:latin typeface="Calibri"/>
                <a:ea typeface="Calibri"/>
                <a:cs typeface="Calibri"/>
                <a:sym typeface="Calibri"/>
              </a:defRPr>
            </a:lvl5pPr>
            <a:lvl6pPr marL="0" marR="0" lvl="5" indent="0" algn="r" rtl="0">
              <a:spcBef>
                <a:spcPts val="0"/>
              </a:spcBef>
              <a:buNone/>
              <a:defRPr sz="1200">
                <a:solidFill>
                  <a:srgbClr val="888888"/>
                </a:solidFill>
                <a:latin typeface="Calibri"/>
                <a:ea typeface="Calibri"/>
                <a:cs typeface="Calibri"/>
                <a:sym typeface="Calibri"/>
              </a:defRPr>
            </a:lvl6pPr>
            <a:lvl7pPr marL="0" marR="0" lvl="6" indent="0" algn="r" rtl="0">
              <a:spcBef>
                <a:spcPts val="0"/>
              </a:spcBef>
              <a:buNone/>
              <a:defRPr sz="1200">
                <a:solidFill>
                  <a:srgbClr val="888888"/>
                </a:solidFill>
                <a:latin typeface="Calibri"/>
                <a:ea typeface="Calibri"/>
                <a:cs typeface="Calibri"/>
                <a:sym typeface="Calibri"/>
              </a:defRPr>
            </a:lvl7pPr>
            <a:lvl8pPr marL="0" marR="0" lvl="7" indent="0" algn="r" rtl="0">
              <a:spcBef>
                <a:spcPts val="0"/>
              </a:spcBef>
              <a:buNone/>
              <a:defRPr sz="1200">
                <a:solidFill>
                  <a:srgbClr val="888888"/>
                </a:solidFill>
                <a:latin typeface="Calibri"/>
                <a:ea typeface="Calibri"/>
                <a:cs typeface="Calibri"/>
                <a:sym typeface="Calibri"/>
              </a:defRPr>
            </a:lvl8pPr>
            <a:lvl9pPr marL="0" marR="0" lvl="8" indent="0" algn="r" rtl="0">
              <a:spcBef>
                <a:spcPts val="0"/>
              </a:spcBef>
              <a:buNone/>
              <a:defRPr sz="12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Shape 55"/>
          <p:cNvSpPr txBox="1">
            <a:spLocks noGrp="1"/>
          </p:cNvSpPr>
          <p:nvPr>
            <p:ph type="title"/>
          </p:nvPr>
        </p:nvSpPr>
        <p:spPr>
          <a:xfrm>
            <a:off x="839788" y="457200"/>
            <a:ext cx="3932237" cy="1600200"/>
          </a:xfrm>
          <a:prstGeom prst="rect">
            <a:avLst/>
          </a:prstGeom>
          <a:noFill/>
          <a:ln>
            <a:noFill/>
          </a:ln>
        </p:spPr>
        <p:txBody>
          <a:bodyPr spcFirstLastPara="1" wrap="square" lIns="91425" tIns="91425" rIns="91425" bIns="91425" anchor="b" anchorCtr="0"/>
          <a:lstStyle>
            <a:lvl1pPr marR="0" lvl="0" algn="l" rtl="0">
              <a:lnSpc>
                <a:spcPct val="90000"/>
              </a:lnSpc>
              <a:spcBef>
                <a:spcPts val="0"/>
              </a:spcBef>
              <a:spcAft>
                <a:spcPts val="0"/>
              </a:spcAft>
              <a:buClr>
                <a:schemeClr val="dk1"/>
              </a:buClr>
              <a:buSzPts val="3200"/>
              <a:buFont typeface="Calibri"/>
              <a:buNone/>
              <a:defRPr sz="32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6" name="Shape 56"/>
          <p:cNvSpPr txBox="1">
            <a:spLocks noGrp="1"/>
          </p:cNvSpPr>
          <p:nvPr>
            <p:ph type="body" idx="1"/>
          </p:nvPr>
        </p:nvSpPr>
        <p:spPr>
          <a:xfrm>
            <a:off x="5183188" y="987425"/>
            <a:ext cx="6172200" cy="4873625"/>
          </a:xfrm>
          <a:prstGeom prst="rect">
            <a:avLst/>
          </a:prstGeom>
          <a:noFill/>
          <a:ln>
            <a:noFill/>
          </a:ln>
        </p:spPr>
        <p:txBody>
          <a:bodyPr spcFirstLastPara="1" wrap="square" lIns="91425" tIns="91425" rIns="91425" bIns="91425" anchor="t" anchorCtr="0"/>
          <a:lstStyle>
            <a:lvl1pPr marL="457200" marR="0" lvl="0" indent="-431800" algn="l" rtl="0">
              <a:lnSpc>
                <a:spcPct val="90000"/>
              </a:lnSpc>
              <a:spcBef>
                <a:spcPts val="100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lnSpc>
                <a:spcPct val="90000"/>
              </a:lnSpc>
              <a:spcBef>
                <a:spcPts val="5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57" name="Shape 57"/>
          <p:cNvSpPr txBox="1">
            <a:spLocks noGrp="1"/>
          </p:cNvSpPr>
          <p:nvPr>
            <p:ph type="body" idx="2"/>
          </p:nvPr>
        </p:nvSpPr>
        <p:spPr>
          <a:xfrm>
            <a:off x="839788" y="2057400"/>
            <a:ext cx="3932237" cy="3811588"/>
          </a:xfrm>
          <a:prstGeom prst="rect">
            <a:avLst/>
          </a:prstGeom>
          <a:noFill/>
          <a:ln>
            <a:noFill/>
          </a:ln>
        </p:spPr>
        <p:txBody>
          <a:bodyPr spcFirstLastPara="1" wrap="square" lIns="91425" tIns="91425" rIns="91425" bIns="91425" anchor="t" anchorCtr="0"/>
          <a:lstStyle>
            <a:lvl1pPr marL="457200" marR="0" lvl="0" indent="-228600" algn="l" rtl="0">
              <a:lnSpc>
                <a:spcPct val="90000"/>
              </a:lnSpc>
              <a:spcBef>
                <a:spcPts val="10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1400"/>
              <a:buFont typeface="Arial"/>
              <a:buNone/>
              <a:defRPr sz="1400" b="0"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9pPr>
          </a:lstStyle>
          <a:p>
            <a:endParaRPr/>
          </a:p>
        </p:txBody>
      </p:sp>
      <p:sp>
        <p:nvSpPr>
          <p:cNvPr id="58" name="Shape 58"/>
          <p:cNvSpPr txBox="1">
            <a:spLocks noGrp="1"/>
          </p:cNvSpPr>
          <p:nvPr>
            <p:ph type="dt" idx="10"/>
          </p:nvPr>
        </p:nvSpPr>
        <p:spPr>
          <a:xfrm>
            <a:off x="838200" y="6356350"/>
            <a:ext cx="2743200" cy="3651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2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9" name="Shape 59"/>
          <p:cNvSpPr txBox="1">
            <a:spLocks noGrp="1"/>
          </p:cNvSpPr>
          <p:nvPr>
            <p:ph type="ftr" idx="11"/>
          </p:nvPr>
        </p:nvSpPr>
        <p:spPr>
          <a:xfrm>
            <a:off x="4038600" y="6356350"/>
            <a:ext cx="4114800" cy="365125"/>
          </a:xfrm>
          <a:prstGeom prst="rect">
            <a:avLst/>
          </a:prstGeom>
          <a:noFill/>
          <a:ln>
            <a:noFill/>
          </a:ln>
        </p:spPr>
        <p:txBody>
          <a:bodyPr spcFirstLastPara="1" wrap="square" lIns="91425" tIns="91425" rIns="91425" bIns="91425" anchor="ctr" anchorCtr="0"/>
          <a:lstStyle>
            <a:lvl1pPr marR="0" lvl="0" algn="ctr" rtl="0">
              <a:spcBef>
                <a:spcPts val="0"/>
              </a:spcBef>
              <a:spcAft>
                <a:spcPts val="0"/>
              </a:spcAft>
              <a:buSzPts val="1400"/>
              <a:buNone/>
              <a:defRPr sz="12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0" name="Shape 6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88888"/>
                </a:solidFill>
                <a:latin typeface="Calibri"/>
                <a:ea typeface="Calibri"/>
                <a:cs typeface="Calibri"/>
                <a:sym typeface="Calibri"/>
              </a:defRPr>
            </a:lvl1pPr>
            <a:lvl2pPr marL="0" marR="0" lvl="1" indent="0" algn="r" rtl="0">
              <a:spcBef>
                <a:spcPts val="0"/>
              </a:spcBef>
              <a:buNone/>
              <a:defRPr sz="1200">
                <a:solidFill>
                  <a:srgbClr val="888888"/>
                </a:solidFill>
                <a:latin typeface="Calibri"/>
                <a:ea typeface="Calibri"/>
                <a:cs typeface="Calibri"/>
                <a:sym typeface="Calibri"/>
              </a:defRPr>
            </a:lvl2pPr>
            <a:lvl3pPr marL="0" marR="0" lvl="2" indent="0" algn="r" rtl="0">
              <a:spcBef>
                <a:spcPts val="0"/>
              </a:spcBef>
              <a:buNone/>
              <a:defRPr sz="1200">
                <a:solidFill>
                  <a:srgbClr val="888888"/>
                </a:solidFill>
                <a:latin typeface="Calibri"/>
                <a:ea typeface="Calibri"/>
                <a:cs typeface="Calibri"/>
                <a:sym typeface="Calibri"/>
              </a:defRPr>
            </a:lvl3pPr>
            <a:lvl4pPr marL="0" marR="0" lvl="3" indent="0" algn="r" rtl="0">
              <a:spcBef>
                <a:spcPts val="0"/>
              </a:spcBef>
              <a:buNone/>
              <a:defRPr sz="1200">
                <a:solidFill>
                  <a:srgbClr val="888888"/>
                </a:solidFill>
                <a:latin typeface="Calibri"/>
                <a:ea typeface="Calibri"/>
                <a:cs typeface="Calibri"/>
                <a:sym typeface="Calibri"/>
              </a:defRPr>
            </a:lvl4pPr>
            <a:lvl5pPr marL="0" marR="0" lvl="4" indent="0" algn="r" rtl="0">
              <a:spcBef>
                <a:spcPts val="0"/>
              </a:spcBef>
              <a:buNone/>
              <a:defRPr sz="1200">
                <a:solidFill>
                  <a:srgbClr val="888888"/>
                </a:solidFill>
                <a:latin typeface="Calibri"/>
                <a:ea typeface="Calibri"/>
                <a:cs typeface="Calibri"/>
                <a:sym typeface="Calibri"/>
              </a:defRPr>
            </a:lvl5pPr>
            <a:lvl6pPr marL="0" marR="0" lvl="5" indent="0" algn="r" rtl="0">
              <a:spcBef>
                <a:spcPts val="0"/>
              </a:spcBef>
              <a:buNone/>
              <a:defRPr sz="1200">
                <a:solidFill>
                  <a:srgbClr val="888888"/>
                </a:solidFill>
                <a:latin typeface="Calibri"/>
                <a:ea typeface="Calibri"/>
                <a:cs typeface="Calibri"/>
                <a:sym typeface="Calibri"/>
              </a:defRPr>
            </a:lvl6pPr>
            <a:lvl7pPr marL="0" marR="0" lvl="6" indent="0" algn="r" rtl="0">
              <a:spcBef>
                <a:spcPts val="0"/>
              </a:spcBef>
              <a:buNone/>
              <a:defRPr sz="1200">
                <a:solidFill>
                  <a:srgbClr val="888888"/>
                </a:solidFill>
                <a:latin typeface="Calibri"/>
                <a:ea typeface="Calibri"/>
                <a:cs typeface="Calibri"/>
                <a:sym typeface="Calibri"/>
              </a:defRPr>
            </a:lvl7pPr>
            <a:lvl8pPr marL="0" marR="0" lvl="7" indent="0" algn="r" rtl="0">
              <a:spcBef>
                <a:spcPts val="0"/>
              </a:spcBef>
              <a:buNone/>
              <a:defRPr sz="1200">
                <a:solidFill>
                  <a:srgbClr val="888888"/>
                </a:solidFill>
                <a:latin typeface="Calibri"/>
                <a:ea typeface="Calibri"/>
                <a:cs typeface="Calibri"/>
                <a:sym typeface="Calibri"/>
              </a:defRPr>
            </a:lvl8pPr>
            <a:lvl9pPr marL="0" marR="0" lvl="8" indent="0" algn="r" rtl="0">
              <a:spcBef>
                <a:spcPts val="0"/>
              </a:spcBef>
              <a:buNone/>
              <a:defRPr sz="12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839788" y="457200"/>
            <a:ext cx="3932237" cy="1600200"/>
          </a:xfrm>
          <a:prstGeom prst="rect">
            <a:avLst/>
          </a:prstGeom>
          <a:noFill/>
          <a:ln>
            <a:noFill/>
          </a:ln>
        </p:spPr>
        <p:txBody>
          <a:bodyPr spcFirstLastPara="1" wrap="square" lIns="91425" tIns="91425" rIns="91425" bIns="91425" anchor="b" anchorCtr="0"/>
          <a:lstStyle>
            <a:lvl1pPr marR="0" lvl="0" algn="l" rtl="0">
              <a:lnSpc>
                <a:spcPct val="90000"/>
              </a:lnSpc>
              <a:spcBef>
                <a:spcPts val="0"/>
              </a:spcBef>
              <a:spcAft>
                <a:spcPts val="0"/>
              </a:spcAft>
              <a:buClr>
                <a:schemeClr val="dk1"/>
              </a:buClr>
              <a:buSzPts val="3200"/>
              <a:buFont typeface="Calibri"/>
              <a:buNone/>
              <a:defRPr sz="32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3" name="Shape 63"/>
          <p:cNvSpPr>
            <a:spLocks noGrp="1"/>
          </p:cNvSpPr>
          <p:nvPr>
            <p:ph type="pic" idx="2"/>
          </p:nvPr>
        </p:nvSpPr>
        <p:spPr>
          <a:xfrm>
            <a:off x="5183188" y="987425"/>
            <a:ext cx="6172200" cy="4873625"/>
          </a:xfrm>
          <a:prstGeom prst="rect">
            <a:avLst/>
          </a:prstGeom>
          <a:noFill/>
          <a:ln>
            <a:noFill/>
          </a:ln>
        </p:spPr>
        <p:txBody>
          <a:bodyPr spcFirstLastPara="1" wrap="square" lIns="91425" tIns="91425" rIns="91425" bIns="91425" anchor="t" anchorCtr="0"/>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4" name="Shape 64"/>
          <p:cNvSpPr txBox="1">
            <a:spLocks noGrp="1"/>
          </p:cNvSpPr>
          <p:nvPr>
            <p:ph type="body" idx="1"/>
          </p:nvPr>
        </p:nvSpPr>
        <p:spPr>
          <a:xfrm>
            <a:off x="839788" y="2057400"/>
            <a:ext cx="3932237" cy="3811588"/>
          </a:xfrm>
          <a:prstGeom prst="rect">
            <a:avLst/>
          </a:prstGeom>
          <a:noFill/>
          <a:ln>
            <a:noFill/>
          </a:ln>
        </p:spPr>
        <p:txBody>
          <a:bodyPr spcFirstLastPara="1" wrap="square" lIns="91425" tIns="91425" rIns="91425" bIns="91425" anchor="t" anchorCtr="0"/>
          <a:lstStyle>
            <a:lvl1pPr marL="457200" marR="0" lvl="0" indent="-228600" algn="l" rtl="0">
              <a:lnSpc>
                <a:spcPct val="90000"/>
              </a:lnSpc>
              <a:spcBef>
                <a:spcPts val="10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1400"/>
              <a:buFont typeface="Arial"/>
              <a:buNone/>
              <a:defRPr sz="1400" b="0"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9pPr>
          </a:lstStyle>
          <a:p>
            <a:endParaRPr/>
          </a:p>
        </p:txBody>
      </p:sp>
      <p:sp>
        <p:nvSpPr>
          <p:cNvPr id="65" name="Shape 65"/>
          <p:cNvSpPr txBox="1">
            <a:spLocks noGrp="1"/>
          </p:cNvSpPr>
          <p:nvPr>
            <p:ph type="dt" idx="10"/>
          </p:nvPr>
        </p:nvSpPr>
        <p:spPr>
          <a:xfrm>
            <a:off x="838200" y="6356350"/>
            <a:ext cx="2743200" cy="3651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2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6" name="Shape 66"/>
          <p:cNvSpPr txBox="1">
            <a:spLocks noGrp="1"/>
          </p:cNvSpPr>
          <p:nvPr>
            <p:ph type="ftr" idx="11"/>
          </p:nvPr>
        </p:nvSpPr>
        <p:spPr>
          <a:xfrm>
            <a:off x="4038600" y="6356350"/>
            <a:ext cx="4114800" cy="365125"/>
          </a:xfrm>
          <a:prstGeom prst="rect">
            <a:avLst/>
          </a:prstGeom>
          <a:noFill/>
          <a:ln>
            <a:noFill/>
          </a:ln>
        </p:spPr>
        <p:txBody>
          <a:bodyPr spcFirstLastPara="1" wrap="square" lIns="91425" tIns="91425" rIns="91425" bIns="91425" anchor="ctr" anchorCtr="0"/>
          <a:lstStyle>
            <a:lvl1pPr marR="0" lvl="0" algn="ctr" rtl="0">
              <a:spcBef>
                <a:spcPts val="0"/>
              </a:spcBef>
              <a:spcAft>
                <a:spcPts val="0"/>
              </a:spcAft>
              <a:buSzPts val="1400"/>
              <a:buNone/>
              <a:defRPr sz="12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7" name="Shape 6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88888"/>
                </a:solidFill>
                <a:latin typeface="Calibri"/>
                <a:ea typeface="Calibri"/>
                <a:cs typeface="Calibri"/>
                <a:sym typeface="Calibri"/>
              </a:defRPr>
            </a:lvl1pPr>
            <a:lvl2pPr marL="0" marR="0" lvl="1" indent="0" algn="r" rtl="0">
              <a:spcBef>
                <a:spcPts val="0"/>
              </a:spcBef>
              <a:buNone/>
              <a:defRPr sz="1200">
                <a:solidFill>
                  <a:srgbClr val="888888"/>
                </a:solidFill>
                <a:latin typeface="Calibri"/>
                <a:ea typeface="Calibri"/>
                <a:cs typeface="Calibri"/>
                <a:sym typeface="Calibri"/>
              </a:defRPr>
            </a:lvl2pPr>
            <a:lvl3pPr marL="0" marR="0" lvl="2" indent="0" algn="r" rtl="0">
              <a:spcBef>
                <a:spcPts val="0"/>
              </a:spcBef>
              <a:buNone/>
              <a:defRPr sz="1200">
                <a:solidFill>
                  <a:srgbClr val="888888"/>
                </a:solidFill>
                <a:latin typeface="Calibri"/>
                <a:ea typeface="Calibri"/>
                <a:cs typeface="Calibri"/>
                <a:sym typeface="Calibri"/>
              </a:defRPr>
            </a:lvl3pPr>
            <a:lvl4pPr marL="0" marR="0" lvl="3" indent="0" algn="r" rtl="0">
              <a:spcBef>
                <a:spcPts val="0"/>
              </a:spcBef>
              <a:buNone/>
              <a:defRPr sz="1200">
                <a:solidFill>
                  <a:srgbClr val="888888"/>
                </a:solidFill>
                <a:latin typeface="Calibri"/>
                <a:ea typeface="Calibri"/>
                <a:cs typeface="Calibri"/>
                <a:sym typeface="Calibri"/>
              </a:defRPr>
            </a:lvl4pPr>
            <a:lvl5pPr marL="0" marR="0" lvl="4" indent="0" algn="r" rtl="0">
              <a:spcBef>
                <a:spcPts val="0"/>
              </a:spcBef>
              <a:buNone/>
              <a:defRPr sz="1200">
                <a:solidFill>
                  <a:srgbClr val="888888"/>
                </a:solidFill>
                <a:latin typeface="Calibri"/>
                <a:ea typeface="Calibri"/>
                <a:cs typeface="Calibri"/>
                <a:sym typeface="Calibri"/>
              </a:defRPr>
            </a:lvl5pPr>
            <a:lvl6pPr marL="0" marR="0" lvl="5" indent="0" algn="r" rtl="0">
              <a:spcBef>
                <a:spcPts val="0"/>
              </a:spcBef>
              <a:buNone/>
              <a:defRPr sz="1200">
                <a:solidFill>
                  <a:srgbClr val="888888"/>
                </a:solidFill>
                <a:latin typeface="Calibri"/>
                <a:ea typeface="Calibri"/>
                <a:cs typeface="Calibri"/>
                <a:sym typeface="Calibri"/>
              </a:defRPr>
            </a:lvl6pPr>
            <a:lvl7pPr marL="0" marR="0" lvl="6" indent="0" algn="r" rtl="0">
              <a:spcBef>
                <a:spcPts val="0"/>
              </a:spcBef>
              <a:buNone/>
              <a:defRPr sz="1200">
                <a:solidFill>
                  <a:srgbClr val="888888"/>
                </a:solidFill>
                <a:latin typeface="Calibri"/>
                <a:ea typeface="Calibri"/>
                <a:cs typeface="Calibri"/>
                <a:sym typeface="Calibri"/>
              </a:defRPr>
            </a:lvl7pPr>
            <a:lvl8pPr marL="0" marR="0" lvl="7" indent="0" algn="r" rtl="0">
              <a:spcBef>
                <a:spcPts val="0"/>
              </a:spcBef>
              <a:buNone/>
              <a:defRPr sz="1200">
                <a:solidFill>
                  <a:srgbClr val="888888"/>
                </a:solidFill>
                <a:latin typeface="Calibri"/>
                <a:ea typeface="Calibri"/>
                <a:cs typeface="Calibri"/>
                <a:sym typeface="Calibri"/>
              </a:defRPr>
            </a:lvl8pPr>
            <a:lvl9pPr marL="0" marR="0" lvl="8" indent="0" algn="r" rtl="0">
              <a:spcBef>
                <a:spcPts val="0"/>
              </a:spcBef>
              <a:buNone/>
              <a:defRPr sz="12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838200" y="365125"/>
            <a:ext cx="10515600" cy="1325563"/>
          </a:xfrm>
          <a:prstGeom prst="rect">
            <a:avLst/>
          </a:prstGeom>
          <a:noFill/>
          <a:ln>
            <a:noFill/>
          </a:ln>
        </p:spPr>
        <p:txBody>
          <a:bodyPr spcFirstLastPara="1" wrap="square" lIns="91425" tIns="91425" rIns="91425" bIns="91425" anchor="ctr" anchorCtr="0"/>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Shape 7"/>
          <p:cNvSpPr txBox="1">
            <a:spLocks noGrp="1"/>
          </p:cNvSpPr>
          <p:nvPr>
            <p:ph type="body" idx="1"/>
          </p:nvPr>
        </p:nvSpPr>
        <p:spPr>
          <a:xfrm>
            <a:off x="838200" y="1825625"/>
            <a:ext cx="10515600" cy="4351338"/>
          </a:xfrm>
          <a:prstGeom prst="rect">
            <a:avLst/>
          </a:prstGeom>
          <a:noFill/>
          <a:ln>
            <a:noFill/>
          </a:ln>
        </p:spPr>
        <p:txBody>
          <a:bodyPr spcFirstLastPara="1" wrap="square" lIns="91425" tIns="91425" rIns="91425" bIns="91425"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dt" idx="10"/>
          </p:nvPr>
        </p:nvSpPr>
        <p:spPr>
          <a:xfrm>
            <a:off x="838200" y="6356350"/>
            <a:ext cx="2743200" cy="3651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Shape 9"/>
          <p:cNvSpPr txBox="1">
            <a:spLocks noGrp="1"/>
          </p:cNvSpPr>
          <p:nvPr>
            <p:ph type="ftr" idx="11"/>
          </p:nvPr>
        </p:nvSpPr>
        <p:spPr>
          <a:xfrm>
            <a:off x="4038600" y="6356350"/>
            <a:ext cx="4114800" cy="365125"/>
          </a:xfrm>
          <a:prstGeom prst="rect">
            <a:avLst/>
          </a:prstGeom>
          <a:noFill/>
          <a:ln>
            <a:noFill/>
          </a:ln>
        </p:spPr>
        <p:txBody>
          <a:bodyPr spcFirstLastPara="1" wrap="square" lIns="91425" tIns="91425" rIns="91425" bIns="91425"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Shape 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Shape 84"/>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Autofit/>
          </a:bodyPr>
          <a:lstStyle/>
          <a:p>
            <a:pPr marL="0" marR="0" lvl="0" indent="0" algn="ctr" rtl="0">
              <a:lnSpc>
                <a:spcPct val="90000"/>
              </a:lnSpc>
              <a:spcBef>
                <a:spcPts val="0"/>
              </a:spcBef>
              <a:spcAft>
                <a:spcPts val="0"/>
              </a:spcAft>
              <a:buClr>
                <a:schemeClr val="dk1"/>
              </a:buClr>
              <a:buSzPts val="6000"/>
              <a:buFont typeface="Calibri"/>
              <a:buNone/>
            </a:pPr>
            <a:r>
              <a:rPr lang="en-GB" sz="6000" b="0" i="0" u="sng" strike="noStrike" cap="none">
                <a:solidFill>
                  <a:schemeClr val="dk1"/>
                </a:solidFill>
                <a:latin typeface="Calibri"/>
                <a:ea typeface="Calibri"/>
                <a:cs typeface="Calibri"/>
                <a:sym typeface="Calibri"/>
              </a:rPr>
              <a:t>Fluency, reasoning and Problem Solving </a:t>
            </a:r>
            <a:endParaRPr sz="6000" b="0" i="0" u="sng" strike="noStrike" cap="none">
              <a:solidFill>
                <a:schemeClr val="dk1"/>
              </a:solidFill>
              <a:latin typeface="Calibri"/>
              <a:ea typeface="Calibri"/>
              <a:cs typeface="Calibri"/>
              <a:sym typeface="Calibri"/>
            </a:endParaRPr>
          </a:p>
        </p:txBody>
      </p:sp>
      <p:sp>
        <p:nvSpPr>
          <p:cNvPr id="85" name="Shape 8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0"/>
              </a:spcBef>
              <a:spcAft>
                <a:spcPts val="0"/>
              </a:spcAft>
              <a:buClr>
                <a:schemeClr val="dk1"/>
              </a:buClr>
              <a:buSzPts val="2400"/>
              <a:buFont typeface="Arial"/>
              <a:buNone/>
            </a:pPr>
            <a:endParaRPr sz="2400" b="0" i="0" u="none" strike="noStrike" cap="none">
              <a:solidFill>
                <a:schemeClr val="dk1"/>
              </a:solidFill>
              <a:latin typeface="Calibri"/>
              <a:ea typeface="Calibri"/>
              <a:cs typeface="Calibri"/>
              <a:sym typeface="Calibri"/>
            </a:endParaRPr>
          </a:p>
          <a:p>
            <a:pPr marL="0" marR="0" lvl="0" indent="0" algn="ctr" rtl="0">
              <a:lnSpc>
                <a:spcPct val="90000"/>
              </a:lnSpc>
              <a:spcBef>
                <a:spcPts val="1000"/>
              </a:spcBef>
              <a:spcAft>
                <a:spcPts val="0"/>
              </a:spcAft>
              <a:buClr>
                <a:schemeClr val="dk1"/>
              </a:buClr>
              <a:buSzPts val="2400"/>
              <a:buFont typeface="Arial"/>
              <a:buNone/>
            </a:pPr>
            <a:r>
              <a:rPr lang="en-GB" sz="2400" b="0" i="0" u="none" strike="noStrike" cap="none">
                <a:solidFill>
                  <a:schemeClr val="dk1"/>
                </a:solidFill>
                <a:latin typeface="Calibri"/>
                <a:ea typeface="Calibri"/>
                <a:cs typeface="Calibri"/>
                <a:sym typeface="Calibri"/>
              </a:rPr>
              <a:t>How is your child being stretched and challenged?</a:t>
            </a:r>
            <a:endParaRPr sz="2400" b="0" i="0" u="none" strike="noStrike" cap="none">
              <a:solidFill>
                <a:schemeClr val="dk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Shape 136"/>
          <p:cNvSpPr/>
          <p:nvPr/>
        </p:nvSpPr>
        <p:spPr>
          <a:xfrm>
            <a:off x="1417320" y="1060704"/>
            <a:ext cx="7726680" cy="4832092"/>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2800">
                <a:solidFill>
                  <a:schemeClr val="dk1"/>
                </a:solidFill>
                <a:latin typeface="Calibri"/>
                <a:ea typeface="Calibri"/>
                <a:cs typeface="Calibri"/>
                <a:sym typeface="Calibri"/>
              </a:rPr>
              <a:t>Problem Solving </a:t>
            </a:r>
            <a:endParaRPr/>
          </a:p>
          <a:p>
            <a:pPr marL="0" marR="0" lvl="0" indent="0" algn="l" rtl="0">
              <a:spcBef>
                <a:spcPts val="0"/>
              </a:spcBef>
              <a:spcAft>
                <a:spcPts val="0"/>
              </a:spcAft>
              <a:buNone/>
            </a:pPr>
            <a:r>
              <a:rPr lang="en-GB" sz="2800">
                <a:solidFill>
                  <a:schemeClr val="dk1"/>
                </a:solidFill>
                <a:latin typeface="Calibri"/>
                <a:ea typeface="Calibri"/>
                <a:cs typeface="Calibri"/>
                <a:sym typeface="Calibri"/>
              </a:rPr>
              <a:t> </a:t>
            </a:r>
            <a:endParaRPr/>
          </a:p>
          <a:p>
            <a:pPr marL="0" marR="0" lvl="0" indent="0" algn="l" rtl="0">
              <a:spcBef>
                <a:spcPts val="0"/>
              </a:spcBef>
              <a:spcAft>
                <a:spcPts val="0"/>
              </a:spcAft>
              <a:buNone/>
            </a:pPr>
            <a:r>
              <a:rPr lang="en-GB" sz="2800">
                <a:solidFill>
                  <a:schemeClr val="dk1"/>
                </a:solidFill>
                <a:latin typeface="Calibri"/>
                <a:ea typeface="Calibri"/>
                <a:cs typeface="Calibri"/>
                <a:sym typeface="Calibri"/>
              </a:rPr>
              <a:t>Children should be able to… </a:t>
            </a:r>
            <a:endParaRPr/>
          </a:p>
          <a:p>
            <a:pPr marL="0" marR="0" lvl="0" indent="0" algn="l" rtl="0">
              <a:spcBef>
                <a:spcPts val="0"/>
              </a:spcBef>
              <a:spcAft>
                <a:spcPts val="0"/>
              </a:spcAft>
              <a:buNone/>
            </a:pPr>
            <a:r>
              <a:rPr lang="en-GB" sz="2800">
                <a:solidFill>
                  <a:schemeClr val="dk1"/>
                </a:solidFill>
                <a:latin typeface="Calibri"/>
                <a:ea typeface="Calibri"/>
                <a:cs typeface="Calibri"/>
                <a:sym typeface="Calibri"/>
              </a:rPr>
              <a:t> </a:t>
            </a:r>
            <a:endParaRPr/>
          </a:p>
          <a:p>
            <a:pPr marL="0" marR="0" lvl="0" indent="0" algn="l" rtl="0">
              <a:spcBef>
                <a:spcPts val="0"/>
              </a:spcBef>
              <a:spcAft>
                <a:spcPts val="0"/>
              </a:spcAft>
              <a:buNone/>
            </a:pPr>
            <a:r>
              <a:rPr lang="en-GB" sz="2800">
                <a:solidFill>
                  <a:schemeClr val="dk1"/>
                </a:solidFill>
                <a:latin typeface="Calibri"/>
                <a:ea typeface="Calibri"/>
                <a:cs typeface="Calibri"/>
                <a:sym typeface="Calibri"/>
              </a:rPr>
              <a:t>- apply their mathematics to a variety of routine and non-routine situations - put maths into context - break down problems into a series of manageable steps </a:t>
            </a:r>
            <a:endParaRPr/>
          </a:p>
          <a:p>
            <a:pPr marL="0" marR="0" lvl="0" indent="0" algn="l" rtl="0">
              <a:spcBef>
                <a:spcPts val="0"/>
              </a:spcBef>
              <a:spcAft>
                <a:spcPts val="0"/>
              </a:spcAft>
              <a:buNone/>
            </a:pPr>
            <a:r>
              <a:rPr lang="en-GB" sz="2800">
                <a:solidFill>
                  <a:schemeClr val="dk1"/>
                </a:solidFill>
                <a:latin typeface="Calibri"/>
                <a:ea typeface="Calibri"/>
                <a:cs typeface="Calibri"/>
                <a:sym typeface="Calibri"/>
              </a:rPr>
              <a:t> </a:t>
            </a:r>
            <a:endParaRPr/>
          </a:p>
          <a:p>
            <a:pPr marL="0" marR="0" lvl="0" indent="0" algn="l" rtl="0">
              <a:spcBef>
                <a:spcPts val="0"/>
              </a:spcBef>
              <a:spcAft>
                <a:spcPts val="0"/>
              </a:spcAft>
              <a:buNone/>
            </a:pPr>
            <a:r>
              <a:rPr lang="en-GB" sz="2800">
                <a:solidFill>
                  <a:schemeClr val="dk1"/>
                </a:solidFill>
                <a:latin typeface="Calibri"/>
                <a:ea typeface="Calibri"/>
                <a:cs typeface="Calibri"/>
                <a:sym typeface="Calibri"/>
              </a:rPr>
              <a:t>This is fundamental to the mathematical development of all children </a:t>
            </a:r>
            <a:endParaRPr sz="2800">
              <a:solidFill>
                <a:schemeClr val="dk1"/>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Shape 141"/>
          <p:cNvSpPr txBox="1">
            <a:spLocks noGrp="1"/>
          </p:cNvSpPr>
          <p:nvPr>
            <p:ph type="body" idx="1"/>
          </p:nvPr>
        </p:nvSpPr>
        <p:spPr>
          <a:xfrm>
            <a:off x="939800" y="586650"/>
            <a:ext cx="10312500" cy="4856100"/>
          </a:xfrm>
          <a:prstGeom prst="rect">
            <a:avLst/>
          </a:prstGeom>
          <a:noFill/>
          <a:ln>
            <a:noFill/>
          </a:ln>
        </p:spPr>
        <p:txBody>
          <a:bodyPr spcFirstLastPara="1" wrap="square" lIns="91425" tIns="45700" rIns="91425" bIns="45700" anchor="t" anchorCtr="0">
            <a:noAutofit/>
          </a:bodyPr>
          <a:lstStyle/>
          <a:p>
            <a:pPr marL="228600" marR="0" lvl="0" indent="-228600" algn="l" rtl="0">
              <a:lnSpc>
                <a:spcPct val="80000"/>
              </a:lnSpc>
              <a:spcBef>
                <a:spcPts val="0"/>
              </a:spcBef>
              <a:spcAft>
                <a:spcPts val="0"/>
              </a:spcAft>
              <a:buClr>
                <a:schemeClr val="dk1"/>
              </a:buClr>
              <a:buSzPts val="2800"/>
              <a:buFont typeface="Arial"/>
              <a:buChar char="•"/>
            </a:pPr>
            <a:r>
              <a:rPr lang="en-GB" sz="2800" b="0" i="0" u="none" strike="noStrike" cap="none">
                <a:solidFill>
                  <a:schemeClr val="dk1"/>
                </a:solidFill>
                <a:latin typeface="Calibri"/>
                <a:ea typeface="Calibri"/>
                <a:cs typeface="Calibri"/>
                <a:sym typeface="Calibri"/>
              </a:rPr>
              <a:t>Problem Solving </a:t>
            </a:r>
            <a:endParaRPr/>
          </a:p>
          <a:p>
            <a:pPr marL="0" marR="0" lvl="0" indent="0" algn="l" rtl="0">
              <a:lnSpc>
                <a:spcPct val="80000"/>
              </a:lnSpc>
              <a:spcBef>
                <a:spcPts val="1000"/>
              </a:spcBef>
              <a:spcAft>
                <a:spcPts val="0"/>
              </a:spcAft>
              <a:buClr>
                <a:schemeClr val="dk1"/>
              </a:buClr>
              <a:buSzPts val="2800"/>
              <a:buFont typeface="Arial"/>
              <a:buNone/>
            </a:pPr>
            <a:r>
              <a:rPr lang="en-GB" sz="2800" b="0" i="0" u="none" strike="noStrike" cap="none">
                <a:solidFill>
                  <a:schemeClr val="dk1"/>
                </a:solidFill>
                <a:latin typeface="Calibri"/>
                <a:ea typeface="Calibri"/>
                <a:cs typeface="Calibri"/>
                <a:sym typeface="Calibri"/>
              </a:rPr>
              <a:t> </a:t>
            </a:r>
            <a:endParaRPr/>
          </a:p>
          <a:p>
            <a:pPr marL="0" marR="0" lvl="0" indent="0" algn="l" rtl="0">
              <a:lnSpc>
                <a:spcPct val="80000"/>
              </a:lnSpc>
              <a:spcBef>
                <a:spcPts val="1000"/>
              </a:spcBef>
              <a:spcAft>
                <a:spcPts val="0"/>
              </a:spcAft>
              <a:buClr>
                <a:schemeClr val="dk1"/>
              </a:buClr>
              <a:buSzPts val="2800"/>
              <a:buFont typeface="Arial"/>
              <a:buNone/>
            </a:pPr>
            <a:r>
              <a:rPr lang="en-GB" sz="2800" b="0" i="0" u="none" strike="noStrike" cap="none">
                <a:solidFill>
                  <a:schemeClr val="dk1"/>
                </a:solidFill>
                <a:latin typeface="Calibri"/>
                <a:ea typeface="Calibri"/>
                <a:cs typeface="Calibri"/>
                <a:sym typeface="Calibri"/>
              </a:rPr>
              <a:t>Year 3/4 examples: </a:t>
            </a:r>
            <a:endParaRPr/>
          </a:p>
          <a:p>
            <a:pPr marL="0" marR="0" lvl="0" indent="0" algn="l" rtl="0">
              <a:lnSpc>
                <a:spcPct val="80000"/>
              </a:lnSpc>
              <a:spcBef>
                <a:spcPts val="1000"/>
              </a:spcBef>
              <a:spcAft>
                <a:spcPts val="0"/>
              </a:spcAft>
              <a:buClr>
                <a:schemeClr val="dk1"/>
              </a:buClr>
              <a:buSzPts val="2800"/>
              <a:buFont typeface="Arial"/>
              <a:buNone/>
            </a:pPr>
            <a:r>
              <a:rPr lang="en-GB" sz="2800" b="0" i="0" u="none" strike="noStrike" cap="none">
                <a:solidFill>
                  <a:schemeClr val="dk1"/>
                </a:solidFill>
                <a:latin typeface="Calibri"/>
                <a:ea typeface="Calibri"/>
                <a:cs typeface="Calibri"/>
                <a:sym typeface="Calibri"/>
              </a:rPr>
              <a:t> </a:t>
            </a:r>
            <a:endParaRPr/>
          </a:p>
          <a:p>
            <a:pPr marL="0" marR="0" lvl="0" indent="0" algn="l" rtl="0">
              <a:lnSpc>
                <a:spcPct val="80000"/>
              </a:lnSpc>
              <a:spcBef>
                <a:spcPts val="1000"/>
              </a:spcBef>
              <a:spcAft>
                <a:spcPts val="0"/>
              </a:spcAft>
              <a:buClr>
                <a:schemeClr val="dk1"/>
              </a:buClr>
              <a:buSzPts val="2800"/>
              <a:buFont typeface="Arial"/>
              <a:buNone/>
            </a:pPr>
            <a:r>
              <a:rPr lang="en-GB" sz="2800" b="0" i="0" u="none" strike="noStrike" cap="none">
                <a:solidFill>
                  <a:schemeClr val="dk1"/>
                </a:solidFill>
                <a:latin typeface="Calibri"/>
                <a:ea typeface="Calibri"/>
                <a:cs typeface="Calibri"/>
                <a:sym typeface="Calibri"/>
              </a:rPr>
              <a:t>- A group of aliens live on Planet Xert. Tinions have three legs, Quinions have four legs.  The group has 22 legs altogether. How many Tinions and Quinions might there be? Is there more than one solution? (Multiplication and Division – Year 3) </a:t>
            </a:r>
            <a:endParaRPr/>
          </a:p>
          <a:p>
            <a:pPr marL="0" marR="0" lvl="0" indent="0" algn="l" rtl="0">
              <a:lnSpc>
                <a:spcPct val="80000"/>
              </a:lnSpc>
              <a:spcBef>
                <a:spcPts val="1000"/>
              </a:spcBef>
              <a:spcAft>
                <a:spcPts val="0"/>
              </a:spcAft>
              <a:buClr>
                <a:schemeClr val="dk1"/>
              </a:buClr>
              <a:buSzPts val="2800"/>
              <a:buFont typeface="Arial"/>
              <a:buNone/>
            </a:pPr>
            <a:r>
              <a:rPr lang="en-GB" sz="2800" b="0" i="0" u="none" strike="noStrike" cap="none">
                <a:solidFill>
                  <a:schemeClr val="dk1"/>
                </a:solidFill>
                <a:latin typeface="Calibri"/>
                <a:ea typeface="Calibri"/>
                <a:cs typeface="Calibri"/>
                <a:sym typeface="Calibri"/>
              </a:rPr>
              <a:t> </a:t>
            </a:r>
            <a:endParaRPr/>
          </a:p>
          <a:p>
            <a:pPr marL="0" marR="0" lvl="0" indent="0" algn="l" rtl="0">
              <a:lnSpc>
                <a:spcPct val="80000"/>
              </a:lnSpc>
              <a:spcBef>
                <a:spcPts val="1000"/>
              </a:spcBef>
              <a:spcAft>
                <a:spcPts val="0"/>
              </a:spcAft>
              <a:buClr>
                <a:schemeClr val="dk1"/>
              </a:buClr>
              <a:buSzPts val="2800"/>
              <a:buFont typeface="Arial"/>
              <a:buNone/>
            </a:pPr>
            <a:r>
              <a:rPr lang="en-GB" sz="2800" b="0" i="0" u="none" strike="noStrike" cap="none">
                <a:solidFill>
                  <a:schemeClr val="dk1"/>
                </a:solidFill>
                <a:latin typeface="Calibri"/>
                <a:ea typeface="Calibri"/>
                <a:cs typeface="Calibri"/>
                <a:sym typeface="Calibri"/>
              </a:rPr>
              <a:t>- Does the number 4 appear more or less on a 12 hour digital clock than a 24 hour digital clock?  (Time – Year 4) </a:t>
            </a:r>
            <a:endParaRPr sz="2800" b="0" i="0" u="none" strike="noStrike" cap="none">
              <a:solidFill>
                <a:schemeClr val="dk1"/>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Shape 146"/>
          <p:cNvSpPr txBox="1">
            <a:spLocks noGrp="1"/>
          </p:cNvSpPr>
          <p:nvPr>
            <p:ph type="body" idx="1"/>
          </p:nvPr>
        </p:nvSpPr>
        <p:spPr>
          <a:xfrm>
            <a:off x="838200" y="840800"/>
            <a:ext cx="10515600" cy="4351200"/>
          </a:xfrm>
          <a:prstGeom prst="rect">
            <a:avLst/>
          </a:prstGeom>
          <a:noFill/>
          <a:ln>
            <a:noFill/>
          </a:ln>
        </p:spPr>
        <p:txBody>
          <a:bodyPr spcFirstLastPara="1" wrap="square" lIns="91425" tIns="45700" rIns="91425" bIns="45700" anchor="t" anchorCtr="0">
            <a:noAutofit/>
          </a:bodyPr>
          <a:lstStyle/>
          <a:p>
            <a:pPr marL="228600" marR="0" lvl="0" indent="-228600" algn="l" rtl="0">
              <a:lnSpc>
                <a:spcPct val="80000"/>
              </a:lnSpc>
              <a:spcBef>
                <a:spcPts val="0"/>
              </a:spcBef>
              <a:spcAft>
                <a:spcPts val="0"/>
              </a:spcAft>
              <a:buClr>
                <a:schemeClr val="dk1"/>
              </a:buClr>
              <a:buSzPts val="2800"/>
              <a:buFont typeface="Arial"/>
              <a:buChar char="•"/>
            </a:pPr>
            <a:r>
              <a:rPr lang="en-GB" sz="2800" b="0" i="0" u="none" strike="noStrike" cap="none">
                <a:solidFill>
                  <a:schemeClr val="dk1"/>
                </a:solidFill>
                <a:latin typeface="Calibri"/>
                <a:ea typeface="Calibri"/>
                <a:cs typeface="Calibri"/>
                <a:sym typeface="Calibri"/>
              </a:rPr>
              <a:t>Year 5/6 examples: </a:t>
            </a:r>
            <a:endParaRPr/>
          </a:p>
          <a:p>
            <a:pPr marL="0" marR="0" lvl="0" indent="0" algn="l" rtl="0">
              <a:lnSpc>
                <a:spcPct val="80000"/>
              </a:lnSpc>
              <a:spcBef>
                <a:spcPts val="1000"/>
              </a:spcBef>
              <a:spcAft>
                <a:spcPts val="0"/>
              </a:spcAft>
              <a:buClr>
                <a:schemeClr val="dk1"/>
              </a:buClr>
              <a:buSzPts val="2800"/>
              <a:buFont typeface="Arial"/>
              <a:buNone/>
            </a:pPr>
            <a:r>
              <a:rPr lang="en-GB" sz="2800" b="0" i="0" u="none" strike="noStrike" cap="none">
                <a:solidFill>
                  <a:schemeClr val="dk1"/>
                </a:solidFill>
                <a:latin typeface="Calibri"/>
                <a:ea typeface="Calibri"/>
                <a:cs typeface="Calibri"/>
                <a:sym typeface="Calibri"/>
              </a:rPr>
              <a:t> </a:t>
            </a:r>
            <a:endParaRPr/>
          </a:p>
          <a:p>
            <a:pPr marL="0" marR="0" lvl="0" indent="0" algn="l" rtl="0">
              <a:lnSpc>
                <a:spcPct val="80000"/>
              </a:lnSpc>
              <a:spcBef>
                <a:spcPts val="1000"/>
              </a:spcBef>
              <a:spcAft>
                <a:spcPts val="0"/>
              </a:spcAft>
              <a:buClr>
                <a:schemeClr val="dk1"/>
              </a:buClr>
              <a:buSzPts val="2800"/>
              <a:buFont typeface="Arial"/>
              <a:buNone/>
            </a:pPr>
            <a:r>
              <a:rPr lang="en-GB" sz="2800" b="0" i="0" u="none" strike="noStrike" cap="none">
                <a:solidFill>
                  <a:schemeClr val="dk1"/>
                </a:solidFill>
                <a:latin typeface="Calibri"/>
                <a:ea typeface="Calibri"/>
                <a:cs typeface="Calibri"/>
                <a:sym typeface="Calibri"/>
              </a:rPr>
              <a:t>- Temperature falls by about</a:t>
            </a:r>
            <a:r>
              <a:rPr lang="en-GB"/>
              <a:t> 1℃ </a:t>
            </a:r>
            <a:r>
              <a:rPr lang="en-GB" sz="2800" b="0" i="0" u="none" strike="noStrike" cap="none">
                <a:solidFill>
                  <a:schemeClr val="dk1"/>
                </a:solidFill>
                <a:latin typeface="Calibri"/>
                <a:ea typeface="Calibri"/>
                <a:cs typeface="Calibri"/>
                <a:sym typeface="Calibri"/>
              </a:rPr>
              <a:t>for every 100 metres height gained. Abigail is standing on top of a mountain at 900 metres above sea level. The temperature is – 3</a:t>
            </a:r>
            <a:r>
              <a:rPr lang="en-GB"/>
              <a:t>℃</a:t>
            </a:r>
            <a:r>
              <a:rPr lang="en-GB" sz="2800" b="0" i="0" u="none" strike="noStrike" cap="none">
                <a:solidFill>
                  <a:schemeClr val="dk1"/>
                </a:solidFill>
                <a:latin typeface="Calibri"/>
                <a:ea typeface="Calibri"/>
                <a:cs typeface="Calibri"/>
                <a:sym typeface="Calibri"/>
              </a:rPr>
              <a:t> Abigail walks down the mountain to sea level. What should she expect the temperature to be? (Place Value – Year 5) </a:t>
            </a:r>
            <a:endParaRPr/>
          </a:p>
          <a:p>
            <a:pPr marL="0" marR="0" lvl="0" indent="0" algn="l" rtl="0">
              <a:lnSpc>
                <a:spcPct val="80000"/>
              </a:lnSpc>
              <a:spcBef>
                <a:spcPts val="1000"/>
              </a:spcBef>
              <a:spcAft>
                <a:spcPts val="0"/>
              </a:spcAft>
              <a:buClr>
                <a:schemeClr val="dk1"/>
              </a:buClr>
              <a:buSzPts val="2800"/>
              <a:buFont typeface="Arial"/>
              <a:buNone/>
            </a:pPr>
            <a:endParaRPr sz="2800" b="0" i="0" u="none" strike="noStrike" cap="none">
              <a:solidFill>
                <a:schemeClr val="dk1"/>
              </a:solidFill>
              <a:latin typeface="Calibri"/>
              <a:ea typeface="Calibri"/>
              <a:cs typeface="Calibri"/>
              <a:sym typeface="Calibri"/>
            </a:endParaRPr>
          </a:p>
          <a:p>
            <a:pPr marL="0" marR="0" lvl="0" indent="0" algn="l" rtl="0">
              <a:lnSpc>
                <a:spcPct val="80000"/>
              </a:lnSpc>
              <a:spcBef>
                <a:spcPts val="1000"/>
              </a:spcBef>
              <a:spcAft>
                <a:spcPts val="0"/>
              </a:spcAft>
              <a:buClr>
                <a:schemeClr val="dk1"/>
              </a:buClr>
              <a:buSzPts val="2800"/>
              <a:buFont typeface="Arial"/>
              <a:buNone/>
            </a:pPr>
            <a:r>
              <a:rPr lang="en-GB" sz="2800" b="0" i="0" u="none" strike="noStrike" cap="none">
                <a:solidFill>
                  <a:schemeClr val="dk1"/>
                </a:solidFill>
                <a:latin typeface="Calibri"/>
                <a:ea typeface="Calibri"/>
                <a:cs typeface="Calibri"/>
                <a:sym typeface="Calibri"/>
              </a:rPr>
              <a:t>- Find the smallest number that can be added to 92.7 to make it exactly divisible by 7.  (Decimals – Year 6)</a:t>
            </a:r>
            <a:endParaRPr sz="2800" b="0" i="0" u="none" strike="noStrike" cap="none">
              <a:solidFill>
                <a:schemeClr val="dk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Shape 151"/>
          <p:cNvSpPr txBox="1">
            <a:spLocks noGrp="1"/>
          </p:cNvSpPr>
          <p:nvPr>
            <p:ph type="body" idx="1"/>
          </p:nvPr>
        </p:nvSpPr>
        <p:spPr>
          <a:xfrm>
            <a:off x="838200" y="536400"/>
            <a:ext cx="10515600" cy="4351200"/>
          </a:xfrm>
          <a:prstGeom prst="rect">
            <a:avLst/>
          </a:prstGeom>
        </p:spPr>
        <p:txBody>
          <a:bodyPr spcFirstLastPara="1" wrap="square" lIns="91425" tIns="91425" rIns="91425" bIns="91425" anchor="t" anchorCtr="0">
            <a:noAutofit/>
          </a:bodyPr>
          <a:lstStyle/>
          <a:p>
            <a:pPr marL="0" lvl="0" indent="0">
              <a:spcBef>
                <a:spcPts val="1000"/>
              </a:spcBef>
              <a:spcAft>
                <a:spcPts val="0"/>
              </a:spcAft>
              <a:buNone/>
            </a:pPr>
            <a:endParaRPr/>
          </a:p>
          <a:p>
            <a:pPr marL="0" lvl="0" indent="0">
              <a:spcBef>
                <a:spcPts val="1000"/>
              </a:spcBef>
              <a:spcAft>
                <a:spcPts val="0"/>
              </a:spcAft>
              <a:buNone/>
            </a:pPr>
            <a:endParaRPr/>
          </a:p>
          <a:p>
            <a:pPr marL="0" lvl="0" indent="0">
              <a:spcBef>
                <a:spcPts val="1000"/>
              </a:spcBef>
              <a:spcAft>
                <a:spcPts val="0"/>
              </a:spcAft>
              <a:buNone/>
            </a:pPr>
            <a:endParaRPr/>
          </a:p>
        </p:txBody>
      </p:sp>
      <p:cxnSp>
        <p:nvCxnSpPr>
          <p:cNvPr id="152" name="Shape 152"/>
          <p:cNvCxnSpPr/>
          <p:nvPr/>
        </p:nvCxnSpPr>
        <p:spPr>
          <a:xfrm flipH="1">
            <a:off x="1987375" y="2176950"/>
            <a:ext cx="36000" cy="1199700"/>
          </a:xfrm>
          <a:prstGeom prst="straightConnector1">
            <a:avLst/>
          </a:prstGeom>
          <a:noFill/>
          <a:ln w="76200" cap="flat" cmpd="sng">
            <a:solidFill>
              <a:schemeClr val="dk2"/>
            </a:solidFill>
            <a:prstDash val="solid"/>
            <a:round/>
            <a:headEnd type="none" w="med" len="med"/>
            <a:tailEnd type="none" w="med" len="med"/>
          </a:ln>
        </p:spPr>
      </p:cxnSp>
      <p:cxnSp>
        <p:nvCxnSpPr>
          <p:cNvPr id="153" name="Shape 153"/>
          <p:cNvCxnSpPr/>
          <p:nvPr/>
        </p:nvCxnSpPr>
        <p:spPr>
          <a:xfrm>
            <a:off x="2041275" y="2212775"/>
            <a:ext cx="4924200" cy="35700"/>
          </a:xfrm>
          <a:prstGeom prst="straightConnector1">
            <a:avLst/>
          </a:prstGeom>
          <a:noFill/>
          <a:ln w="76200" cap="flat" cmpd="sng">
            <a:solidFill>
              <a:schemeClr val="dk2"/>
            </a:solidFill>
            <a:prstDash val="solid"/>
            <a:round/>
            <a:headEnd type="none" w="med" len="med"/>
            <a:tailEnd type="none" w="med" len="med"/>
          </a:ln>
        </p:spPr>
      </p:cxnSp>
      <p:sp>
        <p:nvSpPr>
          <p:cNvPr id="154" name="Shape 154"/>
          <p:cNvSpPr txBox="1"/>
          <p:nvPr/>
        </p:nvSpPr>
        <p:spPr>
          <a:xfrm>
            <a:off x="2202450" y="2427625"/>
            <a:ext cx="4852500" cy="1056600"/>
          </a:xfrm>
          <a:prstGeom prst="rect">
            <a:avLst/>
          </a:prstGeom>
          <a:noFill/>
          <a:ln>
            <a:noFill/>
          </a:ln>
        </p:spPr>
        <p:txBody>
          <a:bodyPr spcFirstLastPara="1" wrap="square" lIns="91425" tIns="91425" rIns="91425" bIns="91425" anchor="t" anchorCtr="0">
            <a:noAutofit/>
          </a:bodyPr>
          <a:lstStyle/>
          <a:p>
            <a:pPr marL="0" lvl="0" indent="0">
              <a:spcBef>
                <a:spcPts val="0"/>
              </a:spcBef>
              <a:spcAft>
                <a:spcPts val="0"/>
              </a:spcAft>
              <a:buNone/>
            </a:pPr>
            <a:r>
              <a:rPr lang="en-GB" sz="4800"/>
              <a:t>1        5   9</a:t>
            </a:r>
            <a:endParaRPr sz="4800"/>
          </a:p>
        </p:txBody>
      </p:sp>
      <p:sp>
        <p:nvSpPr>
          <p:cNvPr id="155" name="Shape 155"/>
          <p:cNvSpPr txBox="1"/>
          <p:nvPr/>
        </p:nvSpPr>
        <p:spPr>
          <a:xfrm>
            <a:off x="1915950" y="1138400"/>
            <a:ext cx="5049600" cy="931200"/>
          </a:xfrm>
          <a:prstGeom prst="rect">
            <a:avLst/>
          </a:prstGeom>
          <a:noFill/>
          <a:ln>
            <a:noFill/>
          </a:ln>
        </p:spPr>
        <p:txBody>
          <a:bodyPr spcFirstLastPara="1" wrap="square" lIns="91425" tIns="91425" rIns="91425" bIns="91425" anchor="t" anchorCtr="0">
            <a:noAutofit/>
          </a:bodyPr>
          <a:lstStyle/>
          <a:p>
            <a:pPr marL="0" lvl="0" indent="0">
              <a:spcBef>
                <a:spcPts val="0"/>
              </a:spcBef>
              <a:spcAft>
                <a:spcPts val="0"/>
              </a:spcAft>
              <a:buNone/>
            </a:pPr>
            <a:r>
              <a:rPr lang="en-GB" sz="4800"/>
              <a:t>  0   4   1        r3</a:t>
            </a:r>
            <a:endParaRPr sz="4800"/>
          </a:p>
        </p:txBody>
      </p:sp>
      <p:sp>
        <p:nvSpPr>
          <p:cNvPr id="156" name="Shape 156"/>
          <p:cNvSpPr/>
          <p:nvPr/>
        </p:nvSpPr>
        <p:spPr>
          <a:xfrm>
            <a:off x="4476500" y="1192125"/>
            <a:ext cx="1020600" cy="8415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57" name="Shape 157"/>
          <p:cNvSpPr/>
          <p:nvPr/>
        </p:nvSpPr>
        <p:spPr>
          <a:xfrm>
            <a:off x="2784600" y="2391650"/>
            <a:ext cx="1020600" cy="8415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58" name="Shape 158"/>
          <p:cNvSpPr txBox="1"/>
          <p:nvPr/>
        </p:nvSpPr>
        <p:spPr>
          <a:xfrm>
            <a:off x="1217725" y="2391650"/>
            <a:ext cx="1235400" cy="1199700"/>
          </a:xfrm>
          <a:prstGeom prst="rect">
            <a:avLst/>
          </a:prstGeom>
          <a:noFill/>
          <a:ln>
            <a:noFill/>
          </a:ln>
        </p:spPr>
        <p:txBody>
          <a:bodyPr spcFirstLastPara="1" wrap="square" lIns="91425" tIns="91425" rIns="91425" bIns="91425" anchor="t" anchorCtr="0">
            <a:noAutofit/>
          </a:bodyPr>
          <a:lstStyle/>
          <a:p>
            <a:pPr marL="0" lvl="0" indent="0">
              <a:spcBef>
                <a:spcPts val="0"/>
              </a:spcBef>
              <a:spcAft>
                <a:spcPts val="0"/>
              </a:spcAft>
              <a:buNone/>
            </a:pPr>
            <a:r>
              <a:rPr lang="en-GB" sz="4800"/>
              <a:t>4</a:t>
            </a:r>
            <a:endParaRPr sz="48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graphicFrame>
        <p:nvGraphicFramePr>
          <p:cNvPr id="163" name="Shape 163"/>
          <p:cNvGraphicFramePr/>
          <p:nvPr/>
        </p:nvGraphicFramePr>
        <p:xfrm>
          <a:off x="952500" y="1252425"/>
          <a:ext cx="3000000" cy="3000000"/>
        </p:xfrm>
        <a:graphic>
          <a:graphicData uri="http://schemas.openxmlformats.org/drawingml/2006/table">
            <a:tbl>
              <a:tblPr>
                <a:noFill/>
                <a:tableStyleId>{26ABD804-221D-4531-8E6F-81F811D8BC9A}</a:tableStyleId>
              </a:tblPr>
              <a:tblGrid>
                <a:gridCol w="1714500"/>
                <a:gridCol w="1714500"/>
                <a:gridCol w="1714500"/>
                <a:gridCol w="1714500"/>
                <a:gridCol w="1714500"/>
                <a:gridCol w="1714500"/>
              </a:tblGrid>
              <a:tr h="381000">
                <a:tc>
                  <a:txBody>
                    <a:bodyPr/>
                    <a:lstStyle/>
                    <a:p>
                      <a:pPr marL="0" lvl="0" indent="0">
                        <a:spcBef>
                          <a:spcPts val="0"/>
                        </a:spcBef>
                        <a:spcAft>
                          <a:spcPts val="0"/>
                        </a:spcAft>
                        <a:buNone/>
                      </a:pPr>
                      <a:endParaRPr/>
                    </a:p>
                  </a:txBody>
                  <a:tcPr marL="91425" marR="91425" marT="91425" marB="91425">
                    <a:solidFill>
                      <a:srgbClr val="CC0000"/>
                    </a:solidFill>
                  </a:tcPr>
                </a:tc>
                <a:tc>
                  <a:txBody>
                    <a:bodyPr/>
                    <a:lstStyle/>
                    <a:p>
                      <a:pPr marL="0" lvl="0" indent="0">
                        <a:spcBef>
                          <a:spcPts val="0"/>
                        </a:spcBef>
                        <a:spcAft>
                          <a:spcPts val="0"/>
                        </a:spcAft>
                        <a:buNone/>
                      </a:pPr>
                      <a:endParaRPr/>
                    </a:p>
                  </a:txBody>
                  <a:tcPr marL="91425" marR="91425" marT="91425" marB="91425"/>
                </a:tc>
                <a:tc>
                  <a:txBody>
                    <a:bodyPr/>
                    <a:lstStyle/>
                    <a:p>
                      <a:pPr marL="0" lvl="0" indent="0">
                        <a:spcBef>
                          <a:spcPts val="0"/>
                        </a:spcBef>
                        <a:spcAft>
                          <a:spcPts val="0"/>
                        </a:spcAft>
                        <a:buNone/>
                      </a:pPr>
                      <a:endParaRPr/>
                    </a:p>
                  </a:txBody>
                  <a:tcPr marL="91425" marR="91425" marT="91425" marB="91425"/>
                </a:tc>
                <a:tc>
                  <a:txBody>
                    <a:bodyPr/>
                    <a:lstStyle/>
                    <a:p>
                      <a:pPr marL="0" lvl="0" indent="0">
                        <a:spcBef>
                          <a:spcPts val="0"/>
                        </a:spcBef>
                        <a:spcAft>
                          <a:spcPts val="0"/>
                        </a:spcAft>
                        <a:buNone/>
                      </a:pPr>
                      <a:endParaRPr/>
                    </a:p>
                  </a:txBody>
                  <a:tcPr marL="91425" marR="91425" marT="91425" marB="91425"/>
                </a:tc>
                <a:tc>
                  <a:txBody>
                    <a:bodyPr/>
                    <a:lstStyle/>
                    <a:p>
                      <a:pPr marL="0" lvl="0" indent="0">
                        <a:spcBef>
                          <a:spcPts val="0"/>
                        </a:spcBef>
                        <a:spcAft>
                          <a:spcPts val="0"/>
                        </a:spcAft>
                        <a:buNone/>
                      </a:pPr>
                      <a:endParaRPr/>
                    </a:p>
                  </a:txBody>
                  <a:tcPr marL="91425" marR="91425" marT="91425" marB="91425"/>
                </a:tc>
                <a:tc>
                  <a:txBody>
                    <a:bodyPr/>
                    <a:lstStyle/>
                    <a:p>
                      <a:pPr marL="0" lvl="0" indent="0">
                        <a:spcBef>
                          <a:spcPts val="0"/>
                        </a:spcBef>
                        <a:spcAft>
                          <a:spcPts val="0"/>
                        </a:spcAft>
                        <a:buNone/>
                      </a:pPr>
                      <a:endParaRPr/>
                    </a:p>
                  </a:txBody>
                  <a:tcPr marL="91425" marR="91425" marT="91425" marB="91425"/>
                </a:tc>
              </a:tr>
              <a:tr h="381000">
                <a:tc>
                  <a:txBody>
                    <a:bodyPr/>
                    <a:lstStyle/>
                    <a:p>
                      <a:pPr marL="0" lvl="0" indent="0">
                        <a:spcBef>
                          <a:spcPts val="0"/>
                        </a:spcBef>
                        <a:spcAft>
                          <a:spcPts val="0"/>
                        </a:spcAft>
                        <a:buNone/>
                      </a:pPr>
                      <a:endParaRPr/>
                    </a:p>
                  </a:txBody>
                  <a:tcPr marL="91425" marR="91425" marT="91425" marB="91425"/>
                </a:tc>
                <a:tc>
                  <a:txBody>
                    <a:bodyPr/>
                    <a:lstStyle/>
                    <a:p>
                      <a:pPr marL="0" lvl="0" indent="0">
                        <a:spcBef>
                          <a:spcPts val="0"/>
                        </a:spcBef>
                        <a:spcAft>
                          <a:spcPts val="0"/>
                        </a:spcAft>
                        <a:buNone/>
                      </a:pPr>
                      <a:endParaRPr/>
                    </a:p>
                  </a:txBody>
                  <a:tcPr marL="91425" marR="91425" marT="91425" marB="91425"/>
                </a:tc>
                <a:tc>
                  <a:txBody>
                    <a:bodyPr/>
                    <a:lstStyle/>
                    <a:p>
                      <a:pPr marL="0" lvl="0" indent="0">
                        <a:spcBef>
                          <a:spcPts val="0"/>
                        </a:spcBef>
                        <a:spcAft>
                          <a:spcPts val="0"/>
                        </a:spcAft>
                        <a:buNone/>
                      </a:pPr>
                      <a:endParaRPr/>
                    </a:p>
                  </a:txBody>
                  <a:tcPr marL="91425" marR="91425" marT="91425" marB="91425"/>
                </a:tc>
                <a:tc>
                  <a:txBody>
                    <a:bodyPr/>
                    <a:lstStyle/>
                    <a:p>
                      <a:pPr marL="0" lvl="0" indent="0">
                        <a:spcBef>
                          <a:spcPts val="0"/>
                        </a:spcBef>
                        <a:spcAft>
                          <a:spcPts val="0"/>
                        </a:spcAft>
                        <a:buNone/>
                      </a:pPr>
                      <a:endParaRPr/>
                    </a:p>
                  </a:txBody>
                  <a:tcPr marL="91425" marR="91425" marT="91425" marB="91425"/>
                </a:tc>
                <a:tc>
                  <a:txBody>
                    <a:bodyPr/>
                    <a:lstStyle/>
                    <a:p>
                      <a:pPr marL="0" lvl="0" indent="0">
                        <a:spcBef>
                          <a:spcPts val="0"/>
                        </a:spcBef>
                        <a:spcAft>
                          <a:spcPts val="0"/>
                        </a:spcAft>
                        <a:buNone/>
                      </a:pPr>
                      <a:endParaRPr/>
                    </a:p>
                  </a:txBody>
                  <a:tcPr marL="91425" marR="91425" marT="91425" marB="91425"/>
                </a:tc>
                <a:tc>
                  <a:txBody>
                    <a:bodyPr/>
                    <a:lstStyle/>
                    <a:p>
                      <a:pPr marL="0" lvl="0" indent="0">
                        <a:spcBef>
                          <a:spcPts val="0"/>
                        </a:spcBef>
                        <a:spcAft>
                          <a:spcPts val="0"/>
                        </a:spcAft>
                        <a:buNone/>
                      </a:pPr>
                      <a:endParaRPr/>
                    </a:p>
                  </a:txBody>
                  <a:tcPr marL="91425" marR="91425" marT="91425" marB="91425"/>
                </a:tc>
              </a:tr>
              <a:tr h="381000">
                <a:tc>
                  <a:txBody>
                    <a:bodyPr/>
                    <a:lstStyle/>
                    <a:p>
                      <a:pPr marL="0" lvl="0" indent="0">
                        <a:spcBef>
                          <a:spcPts val="0"/>
                        </a:spcBef>
                        <a:spcAft>
                          <a:spcPts val="0"/>
                        </a:spcAft>
                        <a:buNone/>
                      </a:pPr>
                      <a:endParaRPr/>
                    </a:p>
                  </a:txBody>
                  <a:tcPr marL="91425" marR="91425" marT="91425" marB="91425"/>
                </a:tc>
                <a:tc>
                  <a:txBody>
                    <a:bodyPr/>
                    <a:lstStyle/>
                    <a:p>
                      <a:pPr marL="0" lvl="0" indent="0">
                        <a:spcBef>
                          <a:spcPts val="0"/>
                        </a:spcBef>
                        <a:spcAft>
                          <a:spcPts val="0"/>
                        </a:spcAft>
                        <a:buNone/>
                      </a:pPr>
                      <a:endParaRPr/>
                    </a:p>
                  </a:txBody>
                  <a:tcPr marL="91425" marR="91425" marT="91425" marB="91425"/>
                </a:tc>
                <a:tc>
                  <a:txBody>
                    <a:bodyPr/>
                    <a:lstStyle/>
                    <a:p>
                      <a:pPr marL="0" lvl="0" indent="0">
                        <a:spcBef>
                          <a:spcPts val="0"/>
                        </a:spcBef>
                        <a:spcAft>
                          <a:spcPts val="0"/>
                        </a:spcAft>
                        <a:buNone/>
                      </a:pPr>
                      <a:endParaRPr/>
                    </a:p>
                  </a:txBody>
                  <a:tcPr marL="91425" marR="91425" marT="91425" marB="91425"/>
                </a:tc>
                <a:tc>
                  <a:txBody>
                    <a:bodyPr/>
                    <a:lstStyle/>
                    <a:p>
                      <a:pPr marL="0" lvl="0" indent="0">
                        <a:spcBef>
                          <a:spcPts val="0"/>
                        </a:spcBef>
                        <a:spcAft>
                          <a:spcPts val="0"/>
                        </a:spcAft>
                        <a:buNone/>
                      </a:pPr>
                      <a:endParaRPr/>
                    </a:p>
                  </a:txBody>
                  <a:tcPr marL="91425" marR="91425" marT="91425" marB="91425"/>
                </a:tc>
                <a:tc>
                  <a:txBody>
                    <a:bodyPr/>
                    <a:lstStyle/>
                    <a:p>
                      <a:pPr marL="0" lvl="0" indent="0">
                        <a:spcBef>
                          <a:spcPts val="0"/>
                        </a:spcBef>
                        <a:spcAft>
                          <a:spcPts val="0"/>
                        </a:spcAft>
                        <a:buNone/>
                      </a:pPr>
                      <a:endParaRPr/>
                    </a:p>
                  </a:txBody>
                  <a:tcPr marL="91425" marR="91425" marT="91425" marB="91425"/>
                </a:tc>
                <a:tc>
                  <a:txBody>
                    <a:bodyPr/>
                    <a:lstStyle/>
                    <a:p>
                      <a:pPr marL="0" lvl="0" indent="0">
                        <a:spcBef>
                          <a:spcPts val="0"/>
                        </a:spcBef>
                        <a:spcAft>
                          <a:spcPts val="0"/>
                        </a:spcAft>
                        <a:buNone/>
                      </a:pPr>
                      <a:endParaRPr/>
                    </a:p>
                  </a:txBody>
                  <a:tcPr marL="91425" marR="91425" marT="91425" marB="91425"/>
                </a:tc>
              </a:tr>
              <a:tr h="398900">
                <a:tc>
                  <a:txBody>
                    <a:bodyPr/>
                    <a:lstStyle/>
                    <a:p>
                      <a:pPr marL="0" lvl="0" indent="0">
                        <a:spcBef>
                          <a:spcPts val="0"/>
                        </a:spcBef>
                        <a:spcAft>
                          <a:spcPts val="0"/>
                        </a:spcAft>
                        <a:buNone/>
                      </a:pPr>
                      <a:endParaRPr/>
                    </a:p>
                  </a:txBody>
                  <a:tcPr marL="91425" marR="91425" marT="91425" marB="91425"/>
                </a:tc>
                <a:tc>
                  <a:txBody>
                    <a:bodyPr/>
                    <a:lstStyle/>
                    <a:p>
                      <a:pPr marL="0" lvl="0" indent="0">
                        <a:spcBef>
                          <a:spcPts val="0"/>
                        </a:spcBef>
                        <a:spcAft>
                          <a:spcPts val="0"/>
                        </a:spcAft>
                        <a:buNone/>
                      </a:pPr>
                      <a:endParaRPr/>
                    </a:p>
                  </a:txBody>
                  <a:tcPr marL="91425" marR="91425" marT="91425" marB="91425"/>
                </a:tc>
                <a:tc>
                  <a:txBody>
                    <a:bodyPr/>
                    <a:lstStyle/>
                    <a:p>
                      <a:pPr marL="0" lvl="0" indent="0">
                        <a:spcBef>
                          <a:spcPts val="0"/>
                        </a:spcBef>
                        <a:spcAft>
                          <a:spcPts val="0"/>
                        </a:spcAft>
                        <a:buNone/>
                      </a:pPr>
                      <a:endParaRPr/>
                    </a:p>
                  </a:txBody>
                  <a:tcPr marL="91425" marR="91425" marT="91425" marB="91425"/>
                </a:tc>
                <a:tc>
                  <a:txBody>
                    <a:bodyPr/>
                    <a:lstStyle/>
                    <a:p>
                      <a:pPr marL="0" lvl="0" indent="0">
                        <a:spcBef>
                          <a:spcPts val="0"/>
                        </a:spcBef>
                        <a:spcAft>
                          <a:spcPts val="0"/>
                        </a:spcAft>
                        <a:buNone/>
                      </a:pPr>
                      <a:endParaRPr/>
                    </a:p>
                  </a:txBody>
                  <a:tcPr marL="91425" marR="91425" marT="91425" marB="91425"/>
                </a:tc>
                <a:tc>
                  <a:txBody>
                    <a:bodyPr/>
                    <a:lstStyle/>
                    <a:p>
                      <a:pPr marL="0" lvl="0" indent="0">
                        <a:spcBef>
                          <a:spcPts val="0"/>
                        </a:spcBef>
                        <a:spcAft>
                          <a:spcPts val="0"/>
                        </a:spcAft>
                        <a:buNone/>
                      </a:pPr>
                      <a:endParaRPr/>
                    </a:p>
                  </a:txBody>
                  <a:tcPr marL="91425" marR="91425" marT="91425" marB="91425"/>
                </a:tc>
                <a:tc>
                  <a:txBody>
                    <a:bodyPr/>
                    <a:lstStyle/>
                    <a:p>
                      <a:pPr marL="0" lvl="0" indent="0">
                        <a:spcBef>
                          <a:spcPts val="0"/>
                        </a:spcBef>
                        <a:spcAft>
                          <a:spcPts val="0"/>
                        </a:spcAft>
                        <a:buNone/>
                      </a:pPr>
                      <a:endParaRPr/>
                    </a:p>
                  </a:txBody>
                  <a:tcPr marL="91425" marR="91425" marT="91425" marB="91425"/>
                </a:tc>
              </a:tr>
            </a:tbl>
          </a:graphicData>
        </a:graphic>
      </p:graphicFrame>
      <p:sp>
        <p:nvSpPr>
          <p:cNvPr id="164" name="Shape 164"/>
          <p:cNvSpPr txBox="1"/>
          <p:nvPr/>
        </p:nvSpPr>
        <p:spPr>
          <a:xfrm>
            <a:off x="1056450" y="3519900"/>
            <a:ext cx="9991500" cy="2238300"/>
          </a:xfrm>
          <a:prstGeom prst="rect">
            <a:avLst/>
          </a:prstGeom>
          <a:noFill/>
          <a:ln>
            <a:noFill/>
          </a:ln>
        </p:spPr>
        <p:txBody>
          <a:bodyPr spcFirstLastPara="1" wrap="square" lIns="91425" tIns="91425" rIns="91425" bIns="91425" anchor="t" anchorCtr="0">
            <a:noAutofit/>
          </a:bodyPr>
          <a:lstStyle/>
          <a:p>
            <a:pPr marL="0" lvl="0" indent="0">
              <a:spcBef>
                <a:spcPts val="0"/>
              </a:spcBef>
              <a:spcAft>
                <a:spcPts val="0"/>
              </a:spcAft>
              <a:buNone/>
            </a:pPr>
            <a:r>
              <a:rPr lang="en-GB" sz="3600"/>
              <a:t>This is the answer to a multiplying fractions question.  What was the question?</a:t>
            </a:r>
            <a:endParaRPr sz="36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Shape 169"/>
          <p:cNvSpPr txBox="1">
            <a:spLocks noGrp="1"/>
          </p:cNvSpPr>
          <p:nvPr>
            <p:ph type="body" idx="1"/>
          </p:nvPr>
        </p:nvSpPr>
        <p:spPr>
          <a:xfrm>
            <a:off x="426525" y="653925"/>
            <a:ext cx="10515600" cy="5568600"/>
          </a:xfrm>
          <a:prstGeom prst="rect">
            <a:avLst/>
          </a:prstGeom>
        </p:spPr>
        <p:txBody>
          <a:bodyPr spcFirstLastPara="1" wrap="square" lIns="91425" tIns="91425" rIns="91425" bIns="91425" anchor="t" anchorCtr="0">
            <a:noAutofit/>
          </a:bodyPr>
          <a:lstStyle/>
          <a:p>
            <a:pPr marL="0" lvl="0" indent="0">
              <a:spcBef>
                <a:spcPts val="1000"/>
              </a:spcBef>
              <a:spcAft>
                <a:spcPts val="0"/>
              </a:spcAft>
              <a:buNone/>
            </a:pPr>
            <a:r>
              <a:rPr lang="en-GB" sz="3600"/>
              <a:t>Dominic, Emma and Annabelle jumped a total of 34.77m in a long jump competition.</a:t>
            </a:r>
            <a:endParaRPr sz="3600"/>
          </a:p>
          <a:p>
            <a:pPr marL="0" lvl="0" indent="0">
              <a:spcBef>
                <a:spcPts val="1000"/>
              </a:spcBef>
              <a:spcAft>
                <a:spcPts val="0"/>
              </a:spcAft>
              <a:buNone/>
            </a:pPr>
            <a:r>
              <a:rPr lang="en-GB" sz="3600"/>
              <a:t>Emma jumped exactly 200 cm further than Dominic.</a:t>
            </a:r>
            <a:endParaRPr sz="3600"/>
          </a:p>
          <a:p>
            <a:pPr marL="0" lvl="0" indent="0">
              <a:spcBef>
                <a:spcPts val="1000"/>
              </a:spcBef>
              <a:spcAft>
                <a:spcPts val="0"/>
              </a:spcAft>
              <a:buNone/>
            </a:pPr>
            <a:r>
              <a:rPr lang="en-GB" sz="3600"/>
              <a:t>Annabelle jumped exactly 2,000 mm further than Emma.</a:t>
            </a:r>
            <a:endParaRPr sz="3600"/>
          </a:p>
          <a:p>
            <a:pPr marL="0" lvl="0" indent="0">
              <a:spcBef>
                <a:spcPts val="1000"/>
              </a:spcBef>
              <a:spcAft>
                <a:spcPts val="0"/>
              </a:spcAft>
              <a:buNone/>
            </a:pPr>
            <a:r>
              <a:rPr lang="en-GB" sz="3600"/>
              <a:t>What distance did each child jump?</a:t>
            </a:r>
            <a:endParaRPr sz="3600"/>
          </a:p>
          <a:p>
            <a:pPr marL="0" lvl="0" indent="0">
              <a:spcBef>
                <a:spcPts val="1000"/>
              </a:spcBef>
              <a:spcAft>
                <a:spcPts val="0"/>
              </a:spcAft>
              <a:buNone/>
            </a:pPr>
            <a:r>
              <a:rPr lang="en-GB" sz="3600"/>
              <a:t>Give your answers in metres.</a:t>
            </a:r>
            <a:endParaRPr sz="3600"/>
          </a:p>
          <a:p>
            <a:pPr marL="0" lvl="0" indent="0">
              <a:spcBef>
                <a:spcPts val="1000"/>
              </a:spcBef>
              <a:spcAft>
                <a:spcPts val="0"/>
              </a:spcAft>
              <a:buNone/>
            </a:pPr>
            <a:endParaRPr sz="36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Shape 9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SzPts val="3959"/>
              <a:buFont typeface="Calibri"/>
              <a:buNone/>
            </a:pPr>
            <a:r>
              <a:rPr lang="en-GB" sz="3959" b="0" i="0" u="none" strike="noStrike" cap="none">
                <a:solidFill>
                  <a:schemeClr val="dk1"/>
                </a:solidFill>
                <a:latin typeface="Calibri"/>
                <a:ea typeface="Calibri"/>
                <a:cs typeface="Calibri"/>
                <a:sym typeface="Calibri"/>
              </a:rPr>
              <a:t/>
            </a:r>
            <a:br>
              <a:rPr lang="en-GB" sz="3959" b="0" i="0" u="none" strike="noStrike" cap="none">
                <a:solidFill>
                  <a:schemeClr val="dk1"/>
                </a:solidFill>
                <a:latin typeface="Calibri"/>
                <a:ea typeface="Calibri"/>
                <a:cs typeface="Calibri"/>
                <a:sym typeface="Calibri"/>
              </a:rPr>
            </a:br>
            <a:r>
              <a:rPr lang="en-GB" sz="3959" b="0" i="0" u="none" strike="noStrike" cap="none">
                <a:solidFill>
                  <a:schemeClr val="dk1"/>
                </a:solidFill>
                <a:latin typeface="Calibri"/>
                <a:ea typeface="Calibri"/>
                <a:cs typeface="Calibri"/>
                <a:sym typeface="Calibri"/>
              </a:rPr>
              <a:t/>
            </a:r>
            <a:br>
              <a:rPr lang="en-GB" sz="3959" b="0" i="0" u="none" strike="noStrike" cap="none">
                <a:solidFill>
                  <a:schemeClr val="dk1"/>
                </a:solidFill>
                <a:latin typeface="Calibri"/>
                <a:ea typeface="Calibri"/>
                <a:cs typeface="Calibri"/>
                <a:sym typeface="Calibri"/>
              </a:rPr>
            </a:br>
            <a:r>
              <a:rPr lang="en-GB" sz="3959" b="0" i="0" u="none" strike="noStrike" cap="none">
                <a:solidFill>
                  <a:schemeClr val="dk1"/>
                </a:solidFill>
                <a:latin typeface="Calibri"/>
                <a:ea typeface="Calibri"/>
                <a:cs typeface="Calibri"/>
                <a:sym typeface="Calibri"/>
              </a:rPr>
              <a:t/>
            </a:r>
            <a:br>
              <a:rPr lang="en-GB" sz="3959" b="0" i="0" u="none" strike="noStrike" cap="none">
                <a:solidFill>
                  <a:schemeClr val="dk1"/>
                </a:solidFill>
                <a:latin typeface="Calibri"/>
                <a:ea typeface="Calibri"/>
                <a:cs typeface="Calibri"/>
                <a:sym typeface="Calibri"/>
              </a:rPr>
            </a:br>
            <a:r>
              <a:rPr lang="en-GB" sz="3959" b="0" i="0" u="none" strike="noStrike" cap="none">
                <a:solidFill>
                  <a:schemeClr val="dk1"/>
                </a:solidFill>
                <a:latin typeface="Calibri"/>
                <a:ea typeface="Calibri"/>
                <a:cs typeface="Calibri"/>
                <a:sym typeface="Calibri"/>
              </a:rPr>
              <a:t/>
            </a:r>
            <a:br>
              <a:rPr lang="en-GB" sz="3959" b="0" i="0" u="none" strike="noStrike" cap="none">
                <a:solidFill>
                  <a:schemeClr val="dk1"/>
                </a:solidFill>
                <a:latin typeface="Calibri"/>
                <a:ea typeface="Calibri"/>
                <a:cs typeface="Calibri"/>
                <a:sym typeface="Calibri"/>
              </a:rPr>
            </a:br>
            <a:r>
              <a:rPr lang="en-GB" sz="3959" b="0" i="0" u="none" strike="noStrike" cap="none">
                <a:solidFill>
                  <a:schemeClr val="dk1"/>
                </a:solidFill>
                <a:latin typeface="Calibri"/>
                <a:ea typeface="Calibri"/>
                <a:cs typeface="Calibri"/>
                <a:sym typeface="Calibri"/>
              </a:rPr>
              <a:t/>
            </a:r>
            <a:br>
              <a:rPr lang="en-GB" sz="3959" b="0" i="0" u="none" strike="noStrike" cap="none">
                <a:solidFill>
                  <a:schemeClr val="dk1"/>
                </a:solidFill>
                <a:latin typeface="Calibri"/>
                <a:ea typeface="Calibri"/>
                <a:cs typeface="Calibri"/>
                <a:sym typeface="Calibri"/>
              </a:rPr>
            </a:br>
            <a:r>
              <a:rPr lang="en-GB" sz="3959" b="0" i="0" u="none" strike="noStrike" cap="none">
                <a:solidFill>
                  <a:schemeClr val="dk1"/>
                </a:solidFill>
                <a:latin typeface="Calibri"/>
                <a:ea typeface="Calibri"/>
                <a:cs typeface="Calibri"/>
                <a:sym typeface="Calibri"/>
              </a:rPr>
              <a:t/>
            </a:r>
            <a:br>
              <a:rPr lang="en-GB" sz="3959" b="0" i="0" u="none" strike="noStrike" cap="none">
                <a:solidFill>
                  <a:schemeClr val="dk1"/>
                </a:solidFill>
                <a:latin typeface="Calibri"/>
                <a:ea typeface="Calibri"/>
                <a:cs typeface="Calibri"/>
                <a:sym typeface="Calibri"/>
              </a:rPr>
            </a:br>
            <a:r>
              <a:rPr lang="en-GB" sz="3959" b="0" i="0" u="none" strike="noStrike" cap="none">
                <a:solidFill>
                  <a:schemeClr val="dk1"/>
                </a:solidFill>
                <a:latin typeface="Calibri"/>
                <a:ea typeface="Calibri"/>
                <a:cs typeface="Calibri"/>
                <a:sym typeface="Calibri"/>
              </a:rPr>
              <a:t/>
            </a:r>
            <a:br>
              <a:rPr lang="en-GB" sz="3959" b="0" i="0" u="none" strike="noStrike" cap="none">
                <a:solidFill>
                  <a:schemeClr val="dk1"/>
                </a:solidFill>
                <a:latin typeface="Calibri"/>
                <a:ea typeface="Calibri"/>
                <a:cs typeface="Calibri"/>
                <a:sym typeface="Calibri"/>
              </a:rPr>
            </a:br>
            <a:r>
              <a:rPr lang="en-GB" sz="3959" b="1" i="0" u="none" strike="noStrike" cap="none">
                <a:solidFill>
                  <a:schemeClr val="dk1"/>
                </a:solidFill>
                <a:latin typeface="Calibri"/>
                <a:ea typeface="Calibri"/>
                <a:cs typeface="Calibri"/>
                <a:sym typeface="Calibri"/>
              </a:rPr>
              <a:t>The National Curriculum: differentiation?</a:t>
            </a:r>
            <a:r>
              <a:rPr lang="en-GB" sz="3959" b="0" i="0" u="none" strike="noStrike" cap="none">
                <a:solidFill>
                  <a:schemeClr val="dk1"/>
                </a:solidFill>
                <a:latin typeface="Calibri"/>
                <a:ea typeface="Calibri"/>
                <a:cs typeface="Calibri"/>
                <a:sym typeface="Calibri"/>
              </a:rPr>
              <a:t/>
            </a:r>
            <a:br>
              <a:rPr lang="en-GB" sz="3959" b="0" i="0" u="none" strike="noStrike" cap="none">
                <a:solidFill>
                  <a:schemeClr val="dk1"/>
                </a:solidFill>
                <a:latin typeface="Calibri"/>
                <a:ea typeface="Calibri"/>
                <a:cs typeface="Calibri"/>
                <a:sym typeface="Calibri"/>
              </a:rPr>
            </a:br>
            <a:r>
              <a:rPr lang="en-GB" sz="3959" b="0" i="0" u="none" strike="noStrike" cap="none">
                <a:solidFill>
                  <a:schemeClr val="dk1"/>
                </a:solidFill>
                <a:latin typeface="Calibri"/>
                <a:ea typeface="Calibri"/>
                <a:cs typeface="Calibri"/>
                <a:sym typeface="Calibri"/>
              </a:rPr>
              <a:t> </a:t>
            </a:r>
            <a:br>
              <a:rPr lang="en-GB" sz="3959" b="0" i="0" u="none" strike="noStrike" cap="none">
                <a:solidFill>
                  <a:schemeClr val="dk1"/>
                </a:solidFill>
                <a:latin typeface="Calibri"/>
                <a:ea typeface="Calibri"/>
                <a:cs typeface="Calibri"/>
                <a:sym typeface="Calibri"/>
              </a:rPr>
            </a:br>
            <a:r>
              <a:rPr lang="en-GB" sz="3959" b="0" i="0" u="none" strike="noStrike" cap="none">
                <a:solidFill>
                  <a:schemeClr val="dk1"/>
                </a:solidFill>
                <a:latin typeface="Calibri"/>
                <a:ea typeface="Calibri"/>
                <a:cs typeface="Calibri"/>
                <a:sym typeface="Calibri"/>
              </a:rPr>
              <a:t>The NC states: Pupils who grasp concepts rapidly should be challenged through being offered rich and sophisticated problems before any acceleration through new content.  Those who are not sufficiently fluent with earlier material should consolidate their understanding, including through additional practice, before moving on.</a:t>
            </a:r>
            <a:endParaRPr sz="3959" b="0" i="0" u="none" strike="noStrike" cap="none">
              <a:solidFill>
                <a:schemeClr val="dk1"/>
              </a:solidFill>
              <a:latin typeface="Calibri"/>
              <a:ea typeface="Calibri"/>
              <a:cs typeface="Calibri"/>
              <a:sym typeface="Calibri"/>
            </a:endParaRPr>
          </a:p>
        </p:txBody>
      </p:sp>
      <p:sp>
        <p:nvSpPr>
          <p:cNvPr id="91" name="Shape 9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p>
            <a:pPr marL="228600" marR="0" lvl="0" indent="-50800" algn="l" rtl="0">
              <a:lnSpc>
                <a:spcPct val="90000"/>
              </a:lnSpc>
              <a:spcBef>
                <a:spcPts val="0"/>
              </a:spcBef>
              <a:spcAft>
                <a:spcPts val="0"/>
              </a:spcAft>
              <a:buClr>
                <a:schemeClr val="dk1"/>
              </a:buClr>
              <a:buSzPts val="2800"/>
              <a:buFont typeface="Arial"/>
              <a:buNone/>
            </a:pPr>
            <a:endParaRPr sz="2800" b="0" i="0" u="none" strike="noStrike" cap="none">
              <a:solidFill>
                <a:schemeClr val="dk1"/>
              </a:solidFill>
              <a:latin typeface="Calibri"/>
              <a:ea typeface="Calibri"/>
              <a:cs typeface="Calibri"/>
              <a:sym typeface="Calibri"/>
            </a:endParaRPr>
          </a:p>
        </p:txBody>
      </p:sp>
      <p:sp>
        <p:nvSpPr>
          <p:cNvPr id="92" name="Shape 92"/>
          <p:cNvSpPr/>
          <p:nvPr/>
        </p:nvSpPr>
        <p:spPr>
          <a:xfrm>
            <a:off x="2784049" y="1825625"/>
            <a:ext cx="6623901" cy="584775"/>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3200" b="0" i="0" u="none" strike="noStrike" cap="none">
                <a:solidFill>
                  <a:schemeClr val="dk1"/>
                </a:solidFill>
                <a:latin typeface="Calibri"/>
                <a:ea typeface="Calibri"/>
                <a:cs typeface="Calibri"/>
                <a:sym typeface="Calibri"/>
              </a:rPr>
              <a:t> </a:t>
            </a:r>
            <a:endParaRPr sz="3200">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Shape 9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SzPts val="4400"/>
              <a:buFont typeface="Calibri"/>
              <a:buNone/>
            </a:pPr>
            <a:r>
              <a:rPr lang="en-GB" sz="4400" b="0" i="0" u="sng" strike="noStrike" cap="none">
                <a:solidFill>
                  <a:schemeClr val="dk1"/>
                </a:solidFill>
                <a:latin typeface="Calibri"/>
                <a:ea typeface="Calibri"/>
                <a:cs typeface="Calibri"/>
                <a:sym typeface="Calibri"/>
              </a:rPr>
              <a:t>Lesson Format:</a:t>
            </a:r>
            <a:endParaRPr sz="4400" b="0" i="0" u="sng" strike="noStrike" cap="none">
              <a:solidFill>
                <a:schemeClr val="dk1"/>
              </a:solidFill>
              <a:latin typeface="Calibri"/>
              <a:ea typeface="Calibri"/>
              <a:cs typeface="Calibri"/>
              <a:sym typeface="Calibri"/>
            </a:endParaRPr>
          </a:p>
        </p:txBody>
      </p:sp>
      <p:sp>
        <p:nvSpPr>
          <p:cNvPr id="98" name="Shape 9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p>
            <a:pPr marL="228600" marR="0" lvl="0" indent="-228600" algn="l" rtl="0">
              <a:lnSpc>
                <a:spcPct val="90000"/>
              </a:lnSpc>
              <a:spcBef>
                <a:spcPts val="0"/>
              </a:spcBef>
              <a:spcAft>
                <a:spcPts val="0"/>
              </a:spcAft>
              <a:buClr>
                <a:schemeClr val="dk1"/>
              </a:buClr>
              <a:buSzPts val="2800"/>
              <a:buFont typeface="Arial"/>
              <a:buChar char="•"/>
            </a:pPr>
            <a:r>
              <a:rPr lang="en-GB" sz="2800" b="0" i="0" u="none" strike="noStrike" cap="none">
                <a:solidFill>
                  <a:schemeClr val="dk1"/>
                </a:solidFill>
                <a:latin typeface="Calibri"/>
                <a:ea typeface="Calibri"/>
                <a:cs typeface="Calibri"/>
                <a:sym typeface="Calibri"/>
              </a:rPr>
              <a:t>Open ended starter</a:t>
            </a:r>
            <a:endParaRPr/>
          </a:p>
          <a:p>
            <a:pPr marL="228600" marR="0" lvl="0" indent="-228600" algn="l" rtl="0">
              <a:lnSpc>
                <a:spcPct val="90000"/>
              </a:lnSpc>
              <a:spcBef>
                <a:spcPts val="1000"/>
              </a:spcBef>
              <a:spcAft>
                <a:spcPts val="0"/>
              </a:spcAft>
              <a:buClr>
                <a:schemeClr val="dk1"/>
              </a:buClr>
              <a:buSzPts val="2800"/>
              <a:buFont typeface="Arial"/>
              <a:buChar char="•"/>
            </a:pPr>
            <a:r>
              <a:rPr lang="en-GB" sz="2800" b="0" i="0" u="none" strike="noStrike" cap="none">
                <a:solidFill>
                  <a:schemeClr val="dk1"/>
                </a:solidFill>
                <a:latin typeface="Calibri"/>
                <a:ea typeface="Calibri"/>
                <a:cs typeface="Calibri"/>
                <a:sym typeface="Calibri"/>
              </a:rPr>
              <a:t>Lesson input including use of Maths equipment, discussion, visual aids and explanations from both children and teacher.</a:t>
            </a:r>
            <a:endParaRPr/>
          </a:p>
          <a:p>
            <a:pPr marL="228600" marR="0" lvl="0" indent="-228600" algn="l" rtl="0">
              <a:lnSpc>
                <a:spcPct val="90000"/>
              </a:lnSpc>
              <a:spcBef>
                <a:spcPts val="1000"/>
              </a:spcBef>
              <a:spcAft>
                <a:spcPts val="0"/>
              </a:spcAft>
              <a:buClr>
                <a:schemeClr val="dk1"/>
              </a:buClr>
              <a:buSzPts val="2800"/>
              <a:buFont typeface="Arial"/>
              <a:buChar char="•"/>
            </a:pPr>
            <a:r>
              <a:rPr lang="en-GB" sz="2800" b="0" i="0" u="none" strike="noStrike" cap="none">
                <a:solidFill>
                  <a:schemeClr val="dk1"/>
                </a:solidFill>
                <a:latin typeface="Calibri"/>
                <a:ea typeface="Calibri"/>
                <a:cs typeface="Calibri"/>
                <a:sym typeface="Calibri"/>
              </a:rPr>
              <a:t>Independent activity with fluency, reasoning and problem solving challenges. Children are given immediate feedback during this part of the lesson in order to correct any misconceptions straight away. </a:t>
            </a:r>
            <a:endParaRPr/>
          </a:p>
          <a:p>
            <a:pPr marL="228600" marR="0" lvl="0" indent="-228600" algn="l" rtl="0">
              <a:lnSpc>
                <a:spcPct val="90000"/>
              </a:lnSpc>
              <a:spcBef>
                <a:spcPts val="1000"/>
              </a:spcBef>
              <a:spcAft>
                <a:spcPts val="0"/>
              </a:spcAft>
              <a:buClr>
                <a:schemeClr val="dk1"/>
              </a:buClr>
              <a:buSzPts val="2800"/>
              <a:buFont typeface="Arial"/>
              <a:buChar char="•"/>
            </a:pPr>
            <a:r>
              <a:rPr lang="en-GB" sz="2800" b="0" i="0" u="none" strike="noStrike" cap="none">
                <a:solidFill>
                  <a:schemeClr val="dk1"/>
                </a:solidFill>
                <a:latin typeface="Calibri"/>
                <a:ea typeface="Calibri"/>
                <a:cs typeface="Calibri"/>
                <a:sym typeface="Calibri"/>
              </a:rPr>
              <a:t>Plenary</a:t>
            </a:r>
            <a:endParaRPr sz="2800" b="0" i="0" u="none" strike="noStrike" cap="none">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Shape 103"/>
          <p:cNvSpPr txBox="1">
            <a:spLocks noGrp="1"/>
          </p:cNvSpPr>
          <p:nvPr>
            <p:ph type="title"/>
          </p:nvPr>
        </p:nvSpPr>
        <p:spPr>
          <a:xfrm>
            <a:off x="688157" y="904973"/>
            <a:ext cx="10665643" cy="785715"/>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SzPts val="3959"/>
              <a:buFont typeface="Calibri"/>
              <a:buNone/>
            </a:pPr>
            <a:r>
              <a:rPr lang="en-GB" sz="3959" b="0" i="0" u="none" strike="noStrike" cap="none">
                <a:solidFill>
                  <a:schemeClr val="dk1"/>
                </a:solidFill>
                <a:latin typeface="Calibri"/>
                <a:ea typeface="Calibri"/>
                <a:cs typeface="Calibri"/>
                <a:sym typeface="Calibri"/>
              </a:rPr>
              <a:t>Three strands:</a:t>
            </a:r>
            <a:br>
              <a:rPr lang="en-GB" sz="3959" b="0" i="0" u="none" strike="noStrike" cap="none">
                <a:solidFill>
                  <a:schemeClr val="dk1"/>
                </a:solidFill>
                <a:latin typeface="Calibri"/>
                <a:ea typeface="Calibri"/>
                <a:cs typeface="Calibri"/>
                <a:sym typeface="Calibri"/>
              </a:rPr>
            </a:br>
            <a:r>
              <a:rPr lang="en-GB" sz="3959" b="0" i="0" u="none" strike="noStrike" cap="none">
                <a:solidFill>
                  <a:schemeClr val="dk1"/>
                </a:solidFill>
                <a:latin typeface="Calibri"/>
                <a:ea typeface="Calibri"/>
                <a:cs typeface="Calibri"/>
                <a:sym typeface="Calibri"/>
              </a:rPr>
              <a:t>Fluency, reasoning and problem solving </a:t>
            </a:r>
            <a:br>
              <a:rPr lang="en-GB" sz="3959" b="0" i="0" u="none" strike="noStrike" cap="none">
                <a:solidFill>
                  <a:schemeClr val="dk1"/>
                </a:solidFill>
                <a:latin typeface="Calibri"/>
                <a:ea typeface="Calibri"/>
                <a:cs typeface="Calibri"/>
                <a:sym typeface="Calibri"/>
              </a:rPr>
            </a:br>
            <a:endParaRPr sz="3959" b="0" i="0" u="none" strike="noStrike" cap="none">
              <a:solidFill>
                <a:schemeClr val="dk1"/>
              </a:solidFill>
              <a:latin typeface="Calibri"/>
              <a:ea typeface="Calibri"/>
              <a:cs typeface="Calibri"/>
              <a:sym typeface="Calibri"/>
            </a:endParaRPr>
          </a:p>
        </p:txBody>
      </p:sp>
      <p:sp>
        <p:nvSpPr>
          <p:cNvPr id="104" name="Shape 104"/>
          <p:cNvSpPr txBox="1">
            <a:spLocks noGrp="1"/>
          </p:cNvSpPr>
          <p:nvPr>
            <p:ph type="body" idx="1"/>
          </p:nvPr>
        </p:nvSpPr>
        <p:spPr>
          <a:xfrm>
            <a:off x="688157" y="1866507"/>
            <a:ext cx="10665643" cy="4310456"/>
          </a:xfrm>
          <a:prstGeom prst="rect">
            <a:avLst/>
          </a:prstGeom>
          <a:noFill/>
          <a:ln>
            <a:noFill/>
          </a:ln>
        </p:spPr>
        <p:txBody>
          <a:bodyPr spcFirstLastPara="1" wrap="square" lIns="91425" tIns="45700" rIns="91425" bIns="45700" anchor="t" anchorCtr="0">
            <a:noAutofit/>
          </a:bodyPr>
          <a:lstStyle/>
          <a:p>
            <a:pPr marL="0" marR="0" lvl="0" indent="0" algn="l" rtl="0">
              <a:lnSpc>
                <a:spcPct val="80000"/>
              </a:lnSpc>
              <a:spcBef>
                <a:spcPts val="0"/>
              </a:spcBef>
              <a:spcAft>
                <a:spcPts val="0"/>
              </a:spcAft>
              <a:buClr>
                <a:schemeClr val="dk1"/>
              </a:buClr>
              <a:buSzPts val="2800"/>
              <a:buFont typeface="Arial"/>
              <a:buNone/>
            </a:pPr>
            <a:r>
              <a:rPr lang="en-GB" sz="2800" b="0" i="0" u="sng" strike="noStrike" cap="none">
                <a:solidFill>
                  <a:schemeClr val="dk1"/>
                </a:solidFill>
                <a:latin typeface="Calibri"/>
                <a:ea typeface="Calibri"/>
                <a:cs typeface="Calibri"/>
                <a:sym typeface="Calibri"/>
              </a:rPr>
              <a:t>Fluency </a:t>
            </a:r>
            <a:endParaRPr/>
          </a:p>
          <a:p>
            <a:pPr marL="0" marR="0" lvl="0" indent="0" algn="l" rtl="0">
              <a:lnSpc>
                <a:spcPct val="80000"/>
              </a:lnSpc>
              <a:spcBef>
                <a:spcPts val="1000"/>
              </a:spcBef>
              <a:spcAft>
                <a:spcPts val="0"/>
              </a:spcAft>
              <a:buClr>
                <a:schemeClr val="dk1"/>
              </a:buClr>
              <a:buSzPts val="2800"/>
              <a:buFont typeface="Arial"/>
              <a:buNone/>
            </a:pPr>
            <a:r>
              <a:rPr lang="en-GB" sz="2800" b="0" i="0" u="none" strike="noStrike" cap="none">
                <a:solidFill>
                  <a:schemeClr val="dk1"/>
                </a:solidFill>
                <a:latin typeface="Calibri"/>
                <a:ea typeface="Calibri"/>
                <a:cs typeface="Calibri"/>
                <a:sym typeface="Calibri"/>
              </a:rPr>
              <a:t> </a:t>
            </a:r>
            <a:endParaRPr/>
          </a:p>
          <a:p>
            <a:pPr marL="0" marR="0" lvl="0" indent="0" algn="l" rtl="0">
              <a:lnSpc>
                <a:spcPct val="80000"/>
              </a:lnSpc>
              <a:spcBef>
                <a:spcPts val="1000"/>
              </a:spcBef>
              <a:spcAft>
                <a:spcPts val="0"/>
              </a:spcAft>
              <a:buClr>
                <a:schemeClr val="dk1"/>
              </a:buClr>
              <a:buSzPts val="2800"/>
              <a:buFont typeface="Arial"/>
              <a:buNone/>
            </a:pPr>
            <a:r>
              <a:rPr lang="en-GB" sz="2800" b="0" i="0" u="none" strike="noStrike" cap="none">
                <a:solidFill>
                  <a:schemeClr val="dk1"/>
                </a:solidFill>
                <a:latin typeface="Calibri"/>
                <a:ea typeface="Calibri"/>
                <a:cs typeface="Calibri"/>
                <a:sym typeface="Calibri"/>
              </a:rPr>
              <a:t>  To be fluent in mathematics children should be able to…  </a:t>
            </a:r>
            <a:endParaRPr/>
          </a:p>
          <a:p>
            <a:pPr marL="0" marR="0" lvl="0" indent="0" algn="l" rtl="0">
              <a:lnSpc>
                <a:spcPct val="80000"/>
              </a:lnSpc>
              <a:spcBef>
                <a:spcPts val="1000"/>
              </a:spcBef>
              <a:spcAft>
                <a:spcPts val="0"/>
              </a:spcAft>
              <a:buClr>
                <a:schemeClr val="dk1"/>
              </a:buClr>
              <a:buSzPts val="2800"/>
              <a:buFont typeface="Arial"/>
              <a:buNone/>
            </a:pPr>
            <a:r>
              <a:rPr lang="en-GB" sz="2800" b="0" i="0" u="none" strike="noStrike" cap="none">
                <a:solidFill>
                  <a:schemeClr val="dk1"/>
                </a:solidFill>
                <a:latin typeface="Calibri"/>
                <a:ea typeface="Calibri"/>
                <a:cs typeface="Calibri"/>
                <a:sym typeface="Calibri"/>
              </a:rPr>
              <a:t> - grasp the fundamentals of mathematics</a:t>
            </a:r>
            <a:endParaRPr/>
          </a:p>
          <a:p>
            <a:pPr marL="0" marR="0" lvl="0" indent="0" algn="l" rtl="0">
              <a:lnSpc>
                <a:spcPct val="80000"/>
              </a:lnSpc>
              <a:spcBef>
                <a:spcPts val="1000"/>
              </a:spcBef>
              <a:spcAft>
                <a:spcPts val="0"/>
              </a:spcAft>
              <a:buClr>
                <a:schemeClr val="dk1"/>
              </a:buClr>
              <a:buSzPts val="2800"/>
              <a:buFont typeface="Arial"/>
              <a:buNone/>
            </a:pPr>
            <a:r>
              <a:rPr lang="en-GB" sz="2800" b="0" i="0" u="none" strike="noStrike" cap="none">
                <a:solidFill>
                  <a:schemeClr val="dk1"/>
                </a:solidFill>
                <a:latin typeface="Calibri"/>
                <a:ea typeface="Calibri"/>
                <a:cs typeface="Calibri"/>
                <a:sym typeface="Calibri"/>
              </a:rPr>
              <a:t> - practi</a:t>
            </a:r>
            <a:r>
              <a:rPr lang="en-GB"/>
              <a:t>s</a:t>
            </a:r>
            <a:r>
              <a:rPr lang="en-GB" sz="2800" b="0" i="0" u="none" strike="noStrike" cap="none">
                <a:solidFill>
                  <a:schemeClr val="dk1"/>
                </a:solidFill>
                <a:latin typeface="Calibri"/>
                <a:ea typeface="Calibri"/>
                <a:cs typeface="Calibri"/>
                <a:sym typeface="Calibri"/>
              </a:rPr>
              <a:t>e arithmetic skills</a:t>
            </a:r>
            <a:endParaRPr/>
          </a:p>
          <a:p>
            <a:pPr marL="0" marR="0" lvl="0" indent="0" algn="l" rtl="0">
              <a:lnSpc>
                <a:spcPct val="80000"/>
              </a:lnSpc>
              <a:spcBef>
                <a:spcPts val="1000"/>
              </a:spcBef>
              <a:spcAft>
                <a:spcPts val="0"/>
              </a:spcAft>
              <a:buClr>
                <a:schemeClr val="dk1"/>
              </a:buClr>
              <a:buSzPts val="2800"/>
              <a:buFont typeface="Arial"/>
              <a:buNone/>
            </a:pPr>
            <a:r>
              <a:rPr lang="en-GB" sz="2800" b="0" i="0" u="none" strike="noStrike" cap="none">
                <a:solidFill>
                  <a:schemeClr val="dk1"/>
                </a:solidFill>
                <a:latin typeface="Calibri"/>
                <a:ea typeface="Calibri"/>
                <a:cs typeface="Calibri"/>
                <a:sym typeface="Calibri"/>
              </a:rPr>
              <a:t> - make connections</a:t>
            </a:r>
            <a:endParaRPr/>
          </a:p>
          <a:p>
            <a:pPr marL="0" marR="0" lvl="0" indent="0" algn="l" rtl="0">
              <a:lnSpc>
                <a:spcPct val="80000"/>
              </a:lnSpc>
              <a:spcBef>
                <a:spcPts val="1000"/>
              </a:spcBef>
              <a:spcAft>
                <a:spcPts val="0"/>
              </a:spcAft>
              <a:buClr>
                <a:schemeClr val="dk1"/>
              </a:buClr>
              <a:buSzPts val="2800"/>
              <a:buFont typeface="Arial"/>
              <a:buNone/>
            </a:pPr>
            <a:r>
              <a:rPr lang="en-GB" sz="2800" b="0" i="0" u="none" strike="noStrike" cap="none">
                <a:solidFill>
                  <a:schemeClr val="dk1"/>
                </a:solidFill>
                <a:latin typeface="Calibri"/>
                <a:ea typeface="Calibri"/>
                <a:cs typeface="Calibri"/>
                <a:sym typeface="Calibri"/>
              </a:rPr>
              <a:t> - become more confident with written and mental methods</a:t>
            </a:r>
            <a:endParaRPr/>
          </a:p>
          <a:p>
            <a:pPr marL="0" marR="0" lvl="0" indent="0" algn="l" rtl="0">
              <a:lnSpc>
                <a:spcPct val="80000"/>
              </a:lnSpc>
              <a:spcBef>
                <a:spcPts val="1000"/>
              </a:spcBef>
              <a:spcAft>
                <a:spcPts val="0"/>
              </a:spcAft>
              <a:buClr>
                <a:schemeClr val="dk1"/>
              </a:buClr>
              <a:buSzPts val="2800"/>
              <a:buFont typeface="Arial"/>
              <a:buNone/>
            </a:pPr>
            <a:r>
              <a:rPr lang="en-GB" sz="2800" b="0" i="0" u="none" strike="noStrike" cap="none">
                <a:solidFill>
                  <a:schemeClr val="dk1"/>
                </a:solidFill>
                <a:latin typeface="Calibri"/>
                <a:ea typeface="Calibri"/>
                <a:cs typeface="Calibri"/>
                <a:sym typeface="Calibri"/>
              </a:rPr>
              <a:t> - be confident with what they are doing and why - recall and apply their knowledge rapidly and accurately</a:t>
            </a:r>
            <a:endParaRPr sz="2800" b="0" i="0" u="none" strike="noStrike" cap="none">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Shape 109"/>
          <p:cNvSpPr/>
          <p:nvPr/>
        </p:nvSpPr>
        <p:spPr>
          <a:xfrm>
            <a:off x="612648" y="536138"/>
            <a:ext cx="10741152" cy="4278094"/>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3200">
                <a:solidFill>
                  <a:schemeClr val="dk1"/>
                </a:solidFill>
                <a:latin typeface="Calibri"/>
                <a:ea typeface="Calibri"/>
                <a:cs typeface="Calibri"/>
                <a:sym typeface="Calibri"/>
              </a:rPr>
              <a:t>Fluency </a:t>
            </a:r>
            <a:endParaRPr/>
          </a:p>
          <a:p>
            <a:pPr marL="0" marR="0" lvl="0" indent="0" algn="l" rtl="0">
              <a:spcBef>
                <a:spcPts val="0"/>
              </a:spcBef>
              <a:spcAft>
                <a:spcPts val="0"/>
              </a:spcAft>
              <a:buNone/>
            </a:pPr>
            <a:r>
              <a:rPr lang="en-GB" sz="3200">
                <a:solidFill>
                  <a:schemeClr val="dk1"/>
                </a:solidFill>
                <a:latin typeface="Calibri"/>
                <a:ea typeface="Calibri"/>
                <a:cs typeface="Calibri"/>
                <a:sym typeface="Calibri"/>
              </a:rPr>
              <a:t> </a:t>
            </a:r>
            <a:endParaRPr/>
          </a:p>
          <a:p>
            <a:pPr marL="0" marR="0" lvl="0" indent="0" algn="l" rtl="0">
              <a:spcBef>
                <a:spcPts val="0"/>
              </a:spcBef>
              <a:spcAft>
                <a:spcPts val="0"/>
              </a:spcAft>
              <a:buNone/>
            </a:pPr>
            <a:r>
              <a:rPr lang="en-GB" sz="3200">
                <a:solidFill>
                  <a:schemeClr val="dk1"/>
                </a:solidFill>
                <a:latin typeface="Calibri"/>
                <a:ea typeface="Calibri"/>
                <a:cs typeface="Calibri"/>
                <a:sym typeface="Calibri"/>
              </a:rPr>
              <a:t>Year 3 &amp; 4 examples: </a:t>
            </a:r>
            <a:endParaRPr/>
          </a:p>
          <a:p>
            <a:pPr marL="0" marR="0" lvl="0" indent="0" algn="l" rtl="0">
              <a:spcBef>
                <a:spcPts val="0"/>
              </a:spcBef>
              <a:spcAft>
                <a:spcPts val="0"/>
              </a:spcAft>
              <a:buNone/>
            </a:pPr>
            <a:r>
              <a:rPr lang="en-GB" sz="3200">
                <a:solidFill>
                  <a:schemeClr val="dk1"/>
                </a:solidFill>
                <a:latin typeface="Calibri"/>
                <a:ea typeface="Calibri"/>
                <a:cs typeface="Calibri"/>
                <a:sym typeface="Calibri"/>
              </a:rPr>
              <a:t> </a:t>
            </a:r>
            <a:endParaRPr/>
          </a:p>
          <a:p>
            <a:pPr marL="285750" marR="0" lvl="0" indent="-285750" algn="l" rtl="0">
              <a:spcBef>
                <a:spcPts val="0"/>
              </a:spcBef>
              <a:spcAft>
                <a:spcPts val="0"/>
              </a:spcAft>
              <a:buClr>
                <a:schemeClr val="dk1"/>
              </a:buClr>
              <a:buSzPts val="2400"/>
              <a:buFont typeface="Calibri"/>
              <a:buChar char="-"/>
            </a:pPr>
            <a:r>
              <a:rPr lang="en-GB" sz="2400">
                <a:solidFill>
                  <a:schemeClr val="dk1"/>
                </a:solidFill>
                <a:latin typeface="Calibri"/>
                <a:ea typeface="Calibri"/>
                <a:cs typeface="Calibri"/>
                <a:sym typeface="Calibri"/>
              </a:rPr>
              <a:t>Continue the pattern: 50, 100, 150, 200, _, _,_ (Number and Place Value – Year 3) </a:t>
            </a:r>
            <a:endParaRPr/>
          </a:p>
          <a:p>
            <a:pPr marL="285750" marR="0" lvl="0" indent="-285750" algn="l" rtl="0">
              <a:spcBef>
                <a:spcPts val="0"/>
              </a:spcBef>
              <a:spcAft>
                <a:spcPts val="0"/>
              </a:spcAft>
              <a:buClr>
                <a:schemeClr val="dk1"/>
              </a:buClr>
              <a:buSzPts val="2400"/>
              <a:buFont typeface="Calibri"/>
              <a:buChar char="-"/>
            </a:pPr>
            <a:r>
              <a:rPr lang="en-GB" sz="2400">
                <a:solidFill>
                  <a:schemeClr val="dk1"/>
                </a:solidFill>
                <a:latin typeface="Calibri"/>
                <a:ea typeface="Calibri"/>
                <a:cs typeface="Calibri"/>
                <a:sym typeface="Calibri"/>
              </a:rPr>
              <a:t>- 3 x ? = 24 (Multiplication and Division -  Year 3) </a:t>
            </a:r>
            <a:endParaRPr/>
          </a:p>
          <a:p>
            <a:pPr marL="285750" marR="0" lvl="0" indent="-285750" algn="l" rtl="0">
              <a:spcBef>
                <a:spcPts val="0"/>
              </a:spcBef>
              <a:spcAft>
                <a:spcPts val="0"/>
              </a:spcAft>
              <a:buClr>
                <a:schemeClr val="dk1"/>
              </a:buClr>
              <a:buSzPts val="2400"/>
              <a:buFont typeface="Calibri"/>
              <a:buChar char="-"/>
            </a:pPr>
            <a:r>
              <a:rPr lang="en-GB" sz="2400">
                <a:solidFill>
                  <a:schemeClr val="dk1"/>
                </a:solidFill>
                <a:latin typeface="Calibri"/>
                <a:ea typeface="Calibri"/>
                <a:cs typeface="Calibri"/>
                <a:sym typeface="Calibri"/>
              </a:rPr>
              <a:t>- 7m + ? = 810cm (Measurement – Year 3) </a:t>
            </a:r>
            <a:endParaRPr/>
          </a:p>
          <a:p>
            <a:pPr marL="285750" marR="0" lvl="0" indent="-285750" algn="l" rtl="0">
              <a:spcBef>
                <a:spcPts val="0"/>
              </a:spcBef>
              <a:spcAft>
                <a:spcPts val="0"/>
              </a:spcAft>
              <a:buClr>
                <a:schemeClr val="dk1"/>
              </a:buClr>
              <a:buSzPts val="2400"/>
              <a:buFont typeface="Calibri"/>
              <a:buChar char="-"/>
            </a:pPr>
            <a:r>
              <a:rPr lang="en-GB" sz="2400">
                <a:solidFill>
                  <a:schemeClr val="dk1"/>
                </a:solidFill>
                <a:latin typeface="Calibri"/>
                <a:ea typeface="Calibri"/>
                <a:cs typeface="Calibri"/>
                <a:sym typeface="Calibri"/>
              </a:rPr>
              <a:t>- Round 3.2 to the nearest whole number  (Decimals – Year 4)</a:t>
            </a:r>
            <a:endParaRPr/>
          </a:p>
          <a:p>
            <a:pPr marL="285750" marR="0" lvl="0" indent="-285750" algn="l" rtl="0">
              <a:spcBef>
                <a:spcPts val="0"/>
              </a:spcBef>
              <a:spcAft>
                <a:spcPts val="0"/>
              </a:spcAft>
              <a:buClr>
                <a:schemeClr val="dk1"/>
              </a:buClr>
              <a:buSzPts val="2400"/>
              <a:buFont typeface="Calibri"/>
              <a:buChar char="-"/>
            </a:pPr>
            <a:r>
              <a:rPr lang="en-GB" sz="2400">
                <a:solidFill>
                  <a:schemeClr val="dk1"/>
                </a:solidFill>
                <a:latin typeface="Calibri"/>
                <a:ea typeface="Calibri"/>
                <a:cs typeface="Calibri"/>
                <a:sym typeface="Calibri"/>
              </a:rPr>
              <a:t> - Find 2/5 of 45 (Fractions – Year 4) </a:t>
            </a:r>
            <a:endParaRPr/>
          </a:p>
          <a:p>
            <a:pPr marL="285750" marR="0" lvl="0" indent="-285750" algn="l" rtl="0">
              <a:spcBef>
                <a:spcPts val="0"/>
              </a:spcBef>
              <a:spcAft>
                <a:spcPts val="0"/>
              </a:spcAft>
              <a:buClr>
                <a:schemeClr val="dk1"/>
              </a:buClr>
              <a:buSzPts val="2400"/>
              <a:buFont typeface="Calibri"/>
              <a:buChar char="-"/>
            </a:pPr>
            <a:r>
              <a:rPr lang="en-GB" sz="2400">
                <a:solidFill>
                  <a:schemeClr val="dk1"/>
                </a:solidFill>
                <a:latin typeface="Calibri"/>
                <a:ea typeface="Calibri"/>
                <a:cs typeface="Calibri"/>
                <a:sym typeface="Calibri"/>
              </a:rPr>
              <a:t>- 2 hours = ? minutes(Time - Year 4)</a:t>
            </a:r>
            <a:endParaRPr sz="2400">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Shape 114"/>
          <p:cNvSpPr/>
          <p:nvPr/>
        </p:nvSpPr>
        <p:spPr>
          <a:xfrm>
            <a:off x="2078736" y="1221938"/>
            <a:ext cx="9022080" cy="3816429"/>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3200">
                <a:solidFill>
                  <a:schemeClr val="dk1"/>
                </a:solidFill>
                <a:latin typeface="Calibri"/>
                <a:ea typeface="Calibri"/>
                <a:cs typeface="Calibri"/>
                <a:sym typeface="Calibri"/>
              </a:rPr>
              <a:t>Fluency </a:t>
            </a:r>
            <a:endParaRPr/>
          </a:p>
          <a:p>
            <a:pPr marL="0" marR="0" lvl="0" indent="0" algn="l" rtl="0">
              <a:spcBef>
                <a:spcPts val="0"/>
              </a:spcBef>
              <a:spcAft>
                <a:spcPts val="0"/>
              </a:spcAft>
              <a:buNone/>
            </a:pPr>
            <a:r>
              <a:rPr lang="en-GB" sz="1800">
                <a:solidFill>
                  <a:schemeClr val="dk1"/>
                </a:solidFill>
                <a:latin typeface="Calibri"/>
                <a:ea typeface="Calibri"/>
                <a:cs typeface="Calibri"/>
                <a:sym typeface="Calibri"/>
              </a:rPr>
              <a:t> </a:t>
            </a:r>
            <a:endParaRPr/>
          </a:p>
          <a:p>
            <a:pPr marL="0" marR="0" lvl="0" indent="0" algn="l" rtl="0">
              <a:spcBef>
                <a:spcPts val="0"/>
              </a:spcBef>
              <a:spcAft>
                <a:spcPts val="0"/>
              </a:spcAft>
              <a:buNone/>
            </a:pPr>
            <a:r>
              <a:rPr lang="en-GB" sz="2400">
                <a:solidFill>
                  <a:schemeClr val="dk1"/>
                </a:solidFill>
                <a:latin typeface="Calibri"/>
                <a:ea typeface="Calibri"/>
                <a:cs typeface="Calibri"/>
                <a:sym typeface="Calibri"/>
              </a:rPr>
              <a:t>Year 5/6 examples: </a:t>
            </a:r>
            <a:endParaRPr/>
          </a:p>
          <a:p>
            <a:pPr marL="0" marR="0" lvl="0" indent="0" algn="l" rtl="0">
              <a:spcBef>
                <a:spcPts val="0"/>
              </a:spcBef>
              <a:spcAft>
                <a:spcPts val="0"/>
              </a:spcAft>
              <a:buNone/>
            </a:pPr>
            <a:r>
              <a:rPr lang="en-GB" sz="2400">
                <a:solidFill>
                  <a:schemeClr val="dk1"/>
                </a:solidFill>
                <a:latin typeface="Calibri"/>
                <a:ea typeface="Calibri"/>
                <a:cs typeface="Calibri"/>
                <a:sym typeface="Calibri"/>
              </a:rPr>
              <a:t> </a:t>
            </a:r>
            <a:endParaRPr/>
          </a:p>
          <a:p>
            <a:pPr marL="285750" marR="0" lvl="0" indent="-285750" algn="l" rtl="0">
              <a:spcBef>
                <a:spcPts val="0"/>
              </a:spcBef>
              <a:spcAft>
                <a:spcPts val="0"/>
              </a:spcAft>
              <a:buClr>
                <a:schemeClr val="dk1"/>
              </a:buClr>
              <a:buSzPts val="2400"/>
              <a:buFont typeface="Calibri"/>
              <a:buChar char="-"/>
            </a:pPr>
            <a:r>
              <a:rPr lang="en-GB" sz="2400">
                <a:solidFill>
                  <a:schemeClr val="dk1"/>
                </a:solidFill>
                <a:latin typeface="Calibri"/>
                <a:ea typeface="Calibri"/>
                <a:cs typeface="Calibri"/>
                <a:sym typeface="Calibri"/>
              </a:rPr>
              <a:t>Write 283 in Roman Numerals  (Number and Place Value –Year 5)</a:t>
            </a:r>
            <a:endParaRPr/>
          </a:p>
          <a:p>
            <a:pPr marL="285750" marR="0" lvl="0" indent="-285750" algn="l" rtl="0">
              <a:spcBef>
                <a:spcPts val="0"/>
              </a:spcBef>
              <a:spcAft>
                <a:spcPts val="0"/>
              </a:spcAft>
              <a:buClr>
                <a:schemeClr val="dk1"/>
              </a:buClr>
              <a:buSzPts val="2400"/>
              <a:buFont typeface="Calibri"/>
              <a:buChar char="-"/>
            </a:pPr>
            <a:r>
              <a:rPr lang="en-GB" sz="2400">
                <a:solidFill>
                  <a:schemeClr val="dk1"/>
                </a:solidFill>
                <a:latin typeface="Calibri"/>
                <a:ea typeface="Calibri"/>
                <a:cs typeface="Calibri"/>
                <a:sym typeface="Calibri"/>
              </a:rPr>
              <a:t>740 + ? = 1039 (Addition and Subtraction – Year 5)</a:t>
            </a:r>
            <a:endParaRPr/>
          </a:p>
          <a:p>
            <a:pPr marL="285750" marR="0" lvl="0" indent="-285750" algn="l" rtl="0">
              <a:spcBef>
                <a:spcPts val="0"/>
              </a:spcBef>
              <a:spcAft>
                <a:spcPts val="0"/>
              </a:spcAft>
              <a:buClr>
                <a:schemeClr val="dk1"/>
              </a:buClr>
              <a:buSzPts val="2400"/>
              <a:buFont typeface="Calibri"/>
              <a:buChar char="-"/>
            </a:pPr>
            <a:r>
              <a:rPr lang="en-GB" sz="2400">
                <a:solidFill>
                  <a:schemeClr val="dk1"/>
                </a:solidFill>
                <a:latin typeface="Calibri"/>
                <a:ea typeface="Calibri"/>
                <a:cs typeface="Calibri"/>
                <a:sym typeface="Calibri"/>
              </a:rPr>
              <a:t> Find 5 equivalent fractions of ¾ (Fractions – Year 5) </a:t>
            </a:r>
            <a:endParaRPr/>
          </a:p>
          <a:p>
            <a:pPr marL="285750" marR="0" lvl="0" indent="-285750" algn="l" rtl="0">
              <a:spcBef>
                <a:spcPts val="0"/>
              </a:spcBef>
              <a:spcAft>
                <a:spcPts val="0"/>
              </a:spcAft>
              <a:buClr>
                <a:schemeClr val="dk1"/>
              </a:buClr>
              <a:buSzPts val="2400"/>
              <a:buFont typeface="Calibri"/>
              <a:buChar char="-"/>
            </a:pPr>
            <a:r>
              <a:rPr lang="en-GB" sz="2400">
                <a:solidFill>
                  <a:schemeClr val="dk1"/>
                </a:solidFill>
                <a:latin typeface="Calibri"/>
                <a:ea typeface="Calibri"/>
                <a:cs typeface="Calibri"/>
                <a:sym typeface="Calibri"/>
              </a:rPr>
              <a:t>200 x ? = 750 + ? (Multiplication and Division – Year 6)</a:t>
            </a:r>
            <a:endParaRPr/>
          </a:p>
          <a:p>
            <a:pPr marL="285750" marR="0" lvl="0" indent="-285750" algn="l" rtl="0">
              <a:spcBef>
                <a:spcPts val="0"/>
              </a:spcBef>
              <a:spcAft>
                <a:spcPts val="0"/>
              </a:spcAft>
              <a:buClr>
                <a:schemeClr val="dk1"/>
              </a:buClr>
              <a:buSzPts val="2400"/>
              <a:buFont typeface="Calibri"/>
              <a:buChar char="-"/>
            </a:pPr>
            <a:r>
              <a:rPr lang="en-GB" sz="2400">
                <a:solidFill>
                  <a:schemeClr val="dk1"/>
                </a:solidFill>
                <a:latin typeface="Calibri"/>
                <a:ea typeface="Calibri"/>
                <a:cs typeface="Calibri"/>
                <a:sym typeface="Calibri"/>
              </a:rPr>
              <a:t> 4/7 ÷ 5 (Fractions – Year 6) </a:t>
            </a:r>
            <a:endParaRPr/>
          </a:p>
          <a:p>
            <a:pPr marL="285750" marR="0" lvl="0" indent="-285750" algn="l" rtl="0">
              <a:spcBef>
                <a:spcPts val="0"/>
              </a:spcBef>
              <a:spcAft>
                <a:spcPts val="0"/>
              </a:spcAft>
              <a:buClr>
                <a:schemeClr val="dk1"/>
              </a:buClr>
              <a:buSzPts val="2400"/>
              <a:buFont typeface="Calibri"/>
              <a:buChar char="-"/>
            </a:pPr>
            <a:r>
              <a:rPr lang="en-GB" sz="2400">
                <a:solidFill>
                  <a:schemeClr val="dk1"/>
                </a:solidFill>
                <a:latin typeface="Calibri"/>
                <a:ea typeface="Calibri"/>
                <a:cs typeface="Calibri"/>
                <a:sym typeface="Calibri"/>
              </a:rPr>
              <a:t> 75% of £1340 (Percentages – Year 6)</a:t>
            </a:r>
            <a:endParaRPr sz="2400">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Shape 11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SzPts val="4400"/>
              <a:buFont typeface="Calibri"/>
              <a:buNone/>
            </a:pPr>
            <a:endParaRPr sz="4400" b="0" i="0" u="none" strike="noStrike" cap="none">
              <a:solidFill>
                <a:schemeClr val="dk1"/>
              </a:solidFill>
              <a:latin typeface="Calibri"/>
              <a:ea typeface="Calibri"/>
              <a:cs typeface="Calibri"/>
              <a:sym typeface="Calibri"/>
            </a:endParaRPr>
          </a:p>
        </p:txBody>
      </p:sp>
      <p:sp>
        <p:nvSpPr>
          <p:cNvPr id="120" name="Shape 120"/>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p>
            <a:pPr marL="228600" marR="0" lvl="0" indent="-50800" algn="l" rtl="0">
              <a:lnSpc>
                <a:spcPct val="90000"/>
              </a:lnSpc>
              <a:spcBef>
                <a:spcPts val="0"/>
              </a:spcBef>
              <a:spcAft>
                <a:spcPts val="0"/>
              </a:spcAft>
              <a:buClr>
                <a:schemeClr val="dk1"/>
              </a:buClr>
              <a:buSzPts val="2800"/>
              <a:buFont typeface="Arial"/>
              <a:buNone/>
            </a:pPr>
            <a:endParaRPr sz="2800" b="0" i="0" u="none" strike="noStrike" cap="none">
              <a:solidFill>
                <a:schemeClr val="dk1"/>
              </a:solidFill>
              <a:latin typeface="Calibri"/>
              <a:ea typeface="Calibri"/>
              <a:cs typeface="Calibri"/>
              <a:sym typeface="Calibri"/>
            </a:endParaRPr>
          </a:p>
        </p:txBody>
      </p:sp>
      <p:sp>
        <p:nvSpPr>
          <p:cNvPr id="121" name="Shape 121"/>
          <p:cNvSpPr/>
          <p:nvPr/>
        </p:nvSpPr>
        <p:spPr>
          <a:xfrm>
            <a:off x="2300140" y="707009"/>
            <a:ext cx="7428322" cy="4832092"/>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2800">
                <a:solidFill>
                  <a:schemeClr val="dk1"/>
                </a:solidFill>
                <a:latin typeface="Calibri"/>
                <a:ea typeface="Calibri"/>
                <a:cs typeface="Calibri"/>
                <a:sym typeface="Calibri"/>
              </a:rPr>
              <a:t>Reasoning </a:t>
            </a:r>
            <a:endParaRPr/>
          </a:p>
          <a:p>
            <a:pPr marL="0" marR="0" lvl="0" indent="0" algn="l" rtl="0">
              <a:spcBef>
                <a:spcPts val="0"/>
              </a:spcBef>
              <a:spcAft>
                <a:spcPts val="0"/>
              </a:spcAft>
              <a:buNone/>
            </a:pPr>
            <a:r>
              <a:rPr lang="en-GB" sz="2800">
                <a:solidFill>
                  <a:schemeClr val="dk1"/>
                </a:solidFill>
                <a:latin typeface="Calibri"/>
                <a:ea typeface="Calibri"/>
                <a:cs typeface="Calibri"/>
                <a:sym typeface="Calibri"/>
              </a:rPr>
              <a:t> </a:t>
            </a:r>
            <a:endParaRPr/>
          </a:p>
          <a:p>
            <a:pPr marL="0" marR="0" lvl="0" indent="0" algn="l" rtl="0">
              <a:spcBef>
                <a:spcPts val="0"/>
              </a:spcBef>
              <a:spcAft>
                <a:spcPts val="0"/>
              </a:spcAft>
              <a:buNone/>
            </a:pPr>
            <a:r>
              <a:rPr lang="en-GB" sz="2800">
                <a:solidFill>
                  <a:schemeClr val="dk1"/>
                </a:solidFill>
                <a:latin typeface="Calibri"/>
                <a:ea typeface="Calibri"/>
                <a:cs typeface="Calibri"/>
                <a:sym typeface="Calibri"/>
              </a:rPr>
              <a:t>Through reasoning problems children should… </a:t>
            </a:r>
            <a:endParaRPr/>
          </a:p>
          <a:p>
            <a:pPr marL="0" marR="0" lvl="0" indent="0" algn="l" rtl="0">
              <a:spcBef>
                <a:spcPts val="0"/>
              </a:spcBef>
              <a:spcAft>
                <a:spcPts val="0"/>
              </a:spcAft>
              <a:buNone/>
            </a:pPr>
            <a:r>
              <a:rPr lang="en-GB" sz="2800">
                <a:solidFill>
                  <a:schemeClr val="dk1"/>
                </a:solidFill>
                <a:latin typeface="Calibri"/>
                <a:ea typeface="Calibri"/>
                <a:cs typeface="Calibri"/>
                <a:sym typeface="Calibri"/>
              </a:rPr>
              <a:t> </a:t>
            </a:r>
            <a:endParaRPr/>
          </a:p>
          <a:p>
            <a:pPr marL="457200" marR="0" lvl="0" indent="-457200" algn="l" rtl="0">
              <a:spcBef>
                <a:spcPts val="0"/>
              </a:spcBef>
              <a:spcAft>
                <a:spcPts val="0"/>
              </a:spcAft>
              <a:buClr>
                <a:schemeClr val="dk1"/>
              </a:buClr>
              <a:buSzPts val="2800"/>
              <a:buFont typeface="Calibri"/>
              <a:buChar char="-"/>
            </a:pPr>
            <a:r>
              <a:rPr lang="en-GB" sz="2800">
                <a:solidFill>
                  <a:schemeClr val="dk1"/>
                </a:solidFill>
                <a:latin typeface="Calibri"/>
                <a:ea typeface="Calibri"/>
                <a:cs typeface="Calibri"/>
                <a:sym typeface="Calibri"/>
              </a:rPr>
              <a:t>be able to explain why an answer is right or wrong</a:t>
            </a:r>
            <a:endParaRPr/>
          </a:p>
          <a:p>
            <a:pPr marL="457200" marR="0" lvl="0" indent="-457200" algn="l" rtl="0">
              <a:spcBef>
                <a:spcPts val="0"/>
              </a:spcBef>
              <a:spcAft>
                <a:spcPts val="0"/>
              </a:spcAft>
              <a:buClr>
                <a:schemeClr val="dk1"/>
              </a:buClr>
              <a:buSzPts val="2800"/>
              <a:buFont typeface="Calibri"/>
              <a:buChar char="-"/>
            </a:pPr>
            <a:r>
              <a:rPr lang="en-GB" sz="2800">
                <a:solidFill>
                  <a:schemeClr val="dk1"/>
                </a:solidFill>
                <a:latin typeface="Calibri"/>
                <a:ea typeface="Calibri"/>
                <a:cs typeface="Calibri"/>
                <a:sym typeface="Calibri"/>
              </a:rPr>
              <a:t> follow a line of enquiry to a logical conclusion </a:t>
            </a:r>
            <a:endParaRPr/>
          </a:p>
          <a:p>
            <a:pPr marL="457200" marR="0" lvl="0" indent="-457200" algn="l" rtl="0">
              <a:spcBef>
                <a:spcPts val="0"/>
              </a:spcBef>
              <a:spcAft>
                <a:spcPts val="0"/>
              </a:spcAft>
              <a:buClr>
                <a:schemeClr val="dk1"/>
              </a:buClr>
              <a:buSzPts val="2800"/>
              <a:buFont typeface="Calibri"/>
              <a:buChar char="-"/>
            </a:pPr>
            <a:r>
              <a:rPr lang="en-GB" sz="2800">
                <a:solidFill>
                  <a:schemeClr val="dk1"/>
                </a:solidFill>
                <a:latin typeface="Calibri"/>
                <a:ea typeface="Calibri"/>
                <a:cs typeface="Calibri"/>
                <a:sym typeface="Calibri"/>
              </a:rPr>
              <a:t>prove theories using mathematical language </a:t>
            </a:r>
            <a:endParaRPr/>
          </a:p>
          <a:p>
            <a:pPr marL="0" marR="0" lvl="0" indent="0" algn="l" rtl="0">
              <a:spcBef>
                <a:spcPts val="0"/>
              </a:spcBef>
              <a:spcAft>
                <a:spcPts val="0"/>
              </a:spcAft>
              <a:buNone/>
            </a:pPr>
            <a:r>
              <a:rPr lang="en-GB" sz="2800">
                <a:solidFill>
                  <a:schemeClr val="dk1"/>
                </a:solidFill>
                <a:latin typeface="Calibri"/>
                <a:ea typeface="Calibri"/>
                <a:cs typeface="Calibri"/>
                <a:sym typeface="Calibri"/>
              </a:rPr>
              <a:t> </a:t>
            </a:r>
            <a:endParaRPr/>
          </a:p>
          <a:p>
            <a:pPr marL="0" marR="0" lvl="0" indent="0" algn="l" rtl="0">
              <a:spcBef>
                <a:spcPts val="0"/>
              </a:spcBef>
              <a:spcAft>
                <a:spcPts val="0"/>
              </a:spcAft>
              <a:buNone/>
            </a:pPr>
            <a:r>
              <a:rPr lang="en-GB" sz="2800">
                <a:solidFill>
                  <a:schemeClr val="dk1"/>
                </a:solidFill>
                <a:latin typeface="Calibri"/>
                <a:ea typeface="Calibri"/>
                <a:cs typeface="Calibri"/>
                <a:sym typeface="Calibri"/>
              </a:rPr>
              <a:t> Can be thought of as the ‘glue’ that helps maths makes sense</a:t>
            </a:r>
            <a:endParaRPr sz="2800">
              <a:solidFill>
                <a:schemeClr val="dk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Shape 126"/>
          <p:cNvSpPr txBox="1">
            <a:spLocks noGrp="1"/>
          </p:cNvSpPr>
          <p:nvPr>
            <p:ph type="body" idx="1"/>
          </p:nvPr>
        </p:nvSpPr>
        <p:spPr>
          <a:xfrm>
            <a:off x="904972" y="518474"/>
            <a:ext cx="10916240" cy="6504495"/>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2800"/>
              <a:buFont typeface="Arial"/>
              <a:buNone/>
            </a:pPr>
            <a:r>
              <a:rPr lang="en-GB" sz="2800" b="0" i="0" u="none" strike="noStrike" cap="none">
                <a:solidFill>
                  <a:schemeClr val="dk1"/>
                </a:solidFill>
                <a:latin typeface="Calibri"/>
                <a:ea typeface="Calibri"/>
                <a:cs typeface="Calibri"/>
                <a:sym typeface="Calibri"/>
              </a:rPr>
              <a:t>Reasoning </a:t>
            </a:r>
            <a:endParaRPr/>
          </a:p>
          <a:p>
            <a:pPr marL="0" marR="0" lvl="0" indent="0" algn="l" rtl="0">
              <a:lnSpc>
                <a:spcPct val="90000"/>
              </a:lnSpc>
              <a:spcBef>
                <a:spcPts val="1000"/>
              </a:spcBef>
              <a:spcAft>
                <a:spcPts val="0"/>
              </a:spcAft>
              <a:buClr>
                <a:schemeClr val="dk1"/>
              </a:buClr>
              <a:buSzPts val="2800"/>
              <a:buFont typeface="Arial"/>
              <a:buNone/>
            </a:pPr>
            <a:r>
              <a:rPr lang="en-GB" sz="2800" b="0" i="0" u="none" strike="noStrike" cap="none">
                <a:solidFill>
                  <a:schemeClr val="dk1"/>
                </a:solidFill>
                <a:latin typeface="Calibri"/>
                <a:ea typeface="Calibri"/>
                <a:cs typeface="Calibri"/>
                <a:sym typeface="Calibri"/>
              </a:rPr>
              <a:t> </a:t>
            </a:r>
            <a:endParaRPr/>
          </a:p>
          <a:p>
            <a:pPr marL="0" marR="0" lvl="0" indent="0" algn="l" rtl="0">
              <a:lnSpc>
                <a:spcPct val="90000"/>
              </a:lnSpc>
              <a:spcBef>
                <a:spcPts val="1000"/>
              </a:spcBef>
              <a:spcAft>
                <a:spcPts val="0"/>
              </a:spcAft>
              <a:buClr>
                <a:schemeClr val="dk1"/>
              </a:buClr>
              <a:buSzPts val="2800"/>
              <a:buFont typeface="Arial"/>
              <a:buNone/>
            </a:pPr>
            <a:r>
              <a:rPr lang="en-GB" sz="2800" b="0" i="0" u="none" strike="noStrike" cap="none">
                <a:solidFill>
                  <a:schemeClr val="dk1"/>
                </a:solidFill>
                <a:latin typeface="Calibri"/>
                <a:ea typeface="Calibri"/>
                <a:cs typeface="Calibri"/>
                <a:sym typeface="Calibri"/>
              </a:rPr>
              <a:t>Year 3/4 examples: </a:t>
            </a:r>
            <a:endParaRPr/>
          </a:p>
          <a:p>
            <a:pPr marL="0" marR="0" lvl="0" indent="0" algn="l" rtl="0">
              <a:lnSpc>
                <a:spcPct val="90000"/>
              </a:lnSpc>
              <a:spcBef>
                <a:spcPts val="1000"/>
              </a:spcBef>
              <a:spcAft>
                <a:spcPts val="0"/>
              </a:spcAft>
              <a:buClr>
                <a:schemeClr val="dk1"/>
              </a:buClr>
              <a:buSzPts val="2800"/>
              <a:buFont typeface="Arial"/>
              <a:buNone/>
            </a:pPr>
            <a:r>
              <a:rPr lang="en-GB" sz="2800" b="0" i="0" u="none" strike="noStrike" cap="none">
                <a:solidFill>
                  <a:schemeClr val="dk1"/>
                </a:solidFill>
                <a:latin typeface="Calibri"/>
                <a:ea typeface="Calibri"/>
                <a:cs typeface="Calibri"/>
                <a:sym typeface="Calibri"/>
              </a:rPr>
              <a:t> </a:t>
            </a:r>
            <a:endParaRPr/>
          </a:p>
          <a:p>
            <a:pPr marL="0" marR="0" lvl="0" indent="0" algn="l" rtl="0">
              <a:lnSpc>
                <a:spcPct val="90000"/>
              </a:lnSpc>
              <a:spcBef>
                <a:spcPts val="1000"/>
              </a:spcBef>
              <a:spcAft>
                <a:spcPts val="0"/>
              </a:spcAft>
              <a:buClr>
                <a:schemeClr val="dk1"/>
              </a:buClr>
              <a:buSzPts val="2800"/>
              <a:buFont typeface="Arial"/>
              <a:buNone/>
            </a:pPr>
            <a:r>
              <a:rPr lang="en-GB" sz="2800" b="0" i="0" u="none" strike="noStrike" cap="none">
                <a:solidFill>
                  <a:schemeClr val="dk1"/>
                </a:solidFill>
                <a:latin typeface="Calibri"/>
                <a:ea typeface="Calibri"/>
                <a:cs typeface="Calibri"/>
                <a:sym typeface="Calibri"/>
              </a:rPr>
              <a:t>Tom says ‘I can use my 4 times table to help me work out my 8 times table’. Is he correct? Convince me.  (Multiplication and Division – Year 3) </a:t>
            </a:r>
            <a:endParaRPr/>
          </a:p>
          <a:p>
            <a:pPr marL="0" marR="0" lvl="0" indent="0" algn="l" rtl="0">
              <a:lnSpc>
                <a:spcPct val="90000"/>
              </a:lnSpc>
              <a:spcBef>
                <a:spcPts val="1000"/>
              </a:spcBef>
              <a:spcAft>
                <a:spcPts val="0"/>
              </a:spcAft>
              <a:buClr>
                <a:schemeClr val="dk1"/>
              </a:buClr>
              <a:buSzPts val="2800"/>
              <a:buFont typeface="Arial"/>
              <a:buNone/>
            </a:pPr>
            <a:r>
              <a:rPr lang="en-GB" sz="2800" b="0" i="0" u="none" strike="noStrike" cap="none">
                <a:solidFill>
                  <a:schemeClr val="dk1"/>
                </a:solidFill>
                <a:latin typeface="Calibri"/>
                <a:ea typeface="Calibri"/>
                <a:cs typeface="Calibri"/>
                <a:sym typeface="Calibri"/>
              </a:rPr>
              <a:t> </a:t>
            </a:r>
            <a:endParaRPr/>
          </a:p>
          <a:p>
            <a:pPr marL="0" marR="0" lvl="0" indent="0" algn="l" rtl="0">
              <a:lnSpc>
                <a:spcPct val="90000"/>
              </a:lnSpc>
              <a:spcBef>
                <a:spcPts val="1000"/>
              </a:spcBef>
              <a:spcAft>
                <a:spcPts val="0"/>
              </a:spcAft>
              <a:buClr>
                <a:schemeClr val="dk1"/>
              </a:buClr>
              <a:buSzPts val="2800"/>
              <a:buFont typeface="Arial"/>
              <a:buNone/>
            </a:pPr>
            <a:r>
              <a:rPr lang="en-GB" sz="2800" b="0" i="0" u="none" strike="noStrike" cap="none">
                <a:solidFill>
                  <a:schemeClr val="dk1"/>
                </a:solidFill>
                <a:latin typeface="Calibri"/>
                <a:ea typeface="Calibri"/>
                <a:cs typeface="Calibri"/>
                <a:sym typeface="Calibri"/>
              </a:rPr>
              <a:t>Which would you rather have, three quarters of £2.40 or one quarter of £6? Explain your reasoning. (Money/Fractions – Year 4) </a:t>
            </a:r>
            <a:endParaRPr sz="2800" b="0" i="0" u="none" strike="noStrike" cap="none">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Shape 131"/>
          <p:cNvSpPr/>
          <p:nvPr/>
        </p:nvSpPr>
        <p:spPr>
          <a:xfrm>
            <a:off x="1762813" y="801278"/>
            <a:ext cx="8776354" cy="4401205"/>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2800">
                <a:solidFill>
                  <a:schemeClr val="dk1"/>
                </a:solidFill>
                <a:latin typeface="Calibri"/>
                <a:ea typeface="Calibri"/>
                <a:cs typeface="Calibri"/>
                <a:sym typeface="Calibri"/>
              </a:rPr>
              <a:t>Reasoning </a:t>
            </a:r>
            <a:endParaRPr/>
          </a:p>
          <a:p>
            <a:pPr marL="0" marR="0" lvl="0" indent="0" algn="l" rtl="0">
              <a:spcBef>
                <a:spcPts val="0"/>
              </a:spcBef>
              <a:spcAft>
                <a:spcPts val="0"/>
              </a:spcAft>
              <a:buNone/>
            </a:pPr>
            <a:r>
              <a:rPr lang="en-GB" sz="2800">
                <a:solidFill>
                  <a:schemeClr val="dk1"/>
                </a:solidFill>
                <a:latin typeface="Calibri"/>
                <a:ea typeface="Calibri"/>
                <a:cs typeface="Calibri"/>
                <a:sym typeface="Calibri"/>
              </a:rPr>
              <a:t> </a:t>
            </a:r>
            <a:endParaRPr/>
          </a:p>
          <a:p>
            <a:pPr marL="0" marR="0" lvl="0" indent="0" algn="l" rtl="0">
              <a:spcBef>
                <a:spcPts val="0"/>
              </a:spcBef>
              <a:spcAft>
                <a:spcPts val="0"/>
              </a:spcAft>
              <a:buNone/>
            </a:pPr>
            <a:r>
              <a:rPr lang="en-GB" sz="2800">
                <a:solidFill>
                  <a:schemeClr val="dk1"/>
                </a:solidFill>
                <a:latin typeface="Calibri"/>
                <a:ea typeface="Calibri"/>
                <a:cs typeface="Calibri"/>
                <a:sym typeface="Calibri"/>
              </a:rPr>
              <a:t>Year 5/6 examples: </a:t>
            </a:r>
            <a:endParaRPr/>
          </a:p>
          <a:p>
            <a:pPr marL="0" marR="0" lvl="0" indent="0" algn="l" rtl="0">
              <a:spcBef>
                <a:spcPts val="0"/>
              </a:spcBef>
              <a:spcAft>
                <a:spcPts val="0"/>
              </a:spcAft>
              <a:buNone/>
            </a:pPr>
            <a:r>
              <a:rPr lang="en-GB" sz="2800">
                <a:solidFill>
                  <a:schemeClr val="dk1"/>
                </a:solidFill>
                <a:latin typeface="Calibri"/>
                <a:ea typeface="Calibri"/>
                <a:cs typeface="Calibri"/>
                <a:sym typeface="Calibri"/>
              </a:rPr>
              <a:t> </a:t>
            </a:r>
            <a:endParaRPr/>
          </a:p>
          <a:p>
            <a:pPr marL="0" marR="0" lvl="0" indent="0" algn="l" rtl="0">
              <a:spcBef>
                <a:spcPts val="0"/>
              </a:spcBef>
              <a:spcAft>
                <a:spcPts val="0"/>
              </a:spcAft>
              <a:buNone/>
            </a:pPr>
            <a:r>
              <a:rPr lang="en-GB" sz="2800">
                <a:solidFill>
                  <a:schemeClr val="dk1"/>
                </a:solidFill>
                <a:latin typeface="Calibri"/>
                <a:ea typeface="Calibri"/>
                <a:cs typeface="Calibri"/>
                <a:sym typeface="Calibri"/>
              </a:rPr>
              <a:t>- Sophie thinks 1.007 is bigger than 1.01 because 7 is bigger than 1. Do you agree? Explain why. (Decimals – Year 5) </a:t>
            </a:r>
            <a:endParaRPr/>
          </a:p>
          <a:p>
            <a:pPr marL="0" marR="0" lvl="0" indent="0" algn="l" rtl="0">
              <a:spcBef>
                <a:spcPts val="0"/>
              </a:spcBef>
              <a:spcAft>
                <a:spcPts val="0"/>
              </a:spcAft>
              <a:buNone/>
            </a:pPr>
            <a:r>
              <a:rPr lang="en-GB" sz="2800">
                <a:solidFill>
                  <a:schemeClr val="dk1"/>
                </a:solidFill>
                <a:latin typeface="Calibri"/>
                <a:ea typeface="Calibri"/>
                <a:cs typeface="Calibri"/>
                <a:sym typeface="Calibri"/>
              </a:rPr>
              <a:t> </a:t>
            </a:r>
            <a:endParaRPr/>
          </a:p>
          <a:p>
            <a:pPr marL="0" marR="0" lvl="0" indent="0" algn="l" rtl="0">
              <a:spcBef>
                <a:spcPts val="0"/>
              </a:spcBef>
              <a:spcAft>
                <a:spcPts val="0"/>
              </a:spcAft>
              <a:buNone/>
            </a:pPr>
            <a:r>
              <a:rPr lang="en-GB" sz="2800">
                <a:solidFill>
                  <a:schemeClr val="dk1"/>
                </a:solidFill>
                <a:latin typeface="Calibri"/>
                <a:ea typeface="Calibri"/>
                <a:cs typeface="Calibri"/>
                <a:sym typeface="Calibri"/>
              </a:rPr>
              <a:t>- Jenny travels 652 miles to go on holiday. Abbie thinks she travels further because she travels 1412 kilometres. Is Abbie right? Explain why (Measure – Year 6)</a:t>
            </a:r>
            <a:endParaRPr sz="2800">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803</Words>
  <Application>Microsoft Office PowerPoint</Application>
  <PresentationFormat>Custom</PresentationFormat>
  <Paragraphs>91</Paragraphs>
  <Slides>15</Slides>
  <Notes>15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Fluency, reasoning and Problem Solving </vt:lpstr>
      <vt:lpstr>       The National Curriculum: differentiation?   The NC states: Pupils who grasp concepts rapidly should be challenged through being offered rich and sophisticated problems before any acceleration through new content.  Those who are not sufficiently fluent with earlier material should consolidate their understanding, including through additional practice, before moving on.</vt:lpstr>
      <vt:lpstr>Lesson Format:</vt:lpstr>
      <vt:lpstr>Three strands: Fluency, reasoning and problem solving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Fluency, reasoning and Problem Solving </dc:title>
  <dc:creator>Andy</dc:creator>
  <cp:lastModifiedBy>Sue</cp:lastModifiedBy>
  <cp:revision>1</cp:revision>
  <dcterms:modified xsi:type="dcterms:W3CDTF">2018-02-28T17:11:21Z</dcterms:modified>
</cp:coreProperties>
</file>